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8" r:id="rId5"/>
    <p:sldId id="262" r:id="rId6"/>
    <p:sldId id="260" r:id="rId7"/>
    <p:sldId id="264" r:id="rId8"/>
    <p:sldId id="263" r:id="rId9"/>
    <p:sldId id="265" r:id="rId10"/>
    <p:sldId id="266" r:id="rId11"/>
    <p:sldId id="258" r:id="rId12"/>
    <p:sldId id="261" r:id="rId13"/>
    <p:sldId id="267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1D8E"/>
    <a:srgbClr val="490985"/>
    <a:srgbClr val="F4EE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54BF1E-FF91-4B1E-81EA-123D33353A18}" v="36" dt="2021-03-05T14:34:06.248"/>
    <p1510:client id="{2C423B76-DF05-43CF-9999-2CDDFF4CCA9E}" v="56" dt="2021-03-11T14:56:17.944"/>
    <p1510:client id="{384C873E-947C-48D7-A809-C47DA4334926}" v="84" dt="2021-03-11T14:33:35.640"/>
    <p1510:client id="{3A35256B-BA12-4795-AA37-6C8B2C20E7F5}" v="409" dt="2021-03-08T20:15:10.601"/>
    <p1510:client id="{9D91F1E4-7BAC-427C-83B4-42B1FA20929A}" v="808" dt="2021-03-05T19:51:01.532"/>
    <p1510:client id="{C439170A-7156-4842-A25D-9679DED37A55}" v="2093" dt="2021-03-06T15:57:53.2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ana Pitzer" userId="7c85172bb22d35be" providerId="Windows Live" clId="Web-{1554BF1E-FF91-4B1E-81EA-123D33353A18}"/>
    <pc:docChg chg="modSld">
      <pc:chgData name="Luana Pitzer" userId="7c85172bb22d35be" providerId="Windows Live" clId="Web-{1554BF1E-FF91-4B1E-81EA-123D33353A18}" dt="2021-03-05T14:34:06.248" v="29" actId="1076"/>
      <pc:docMkLst>
        <pc:docMk/>
      </pc:docMkLst>
      <pc:sldChg chg="addSp delSp modSp">
        <pc:chgData name="Luana Pitzer" userId="7c85172bb22d35be" providerId="Windows Live" clId="Web-{1554BF1E-FF91-4B1E-81EA-123D33353A18}" dt="2021-03-05T14:34:06.248" v="29" actId="1076"/>
        <pc:sldMkLst>
          <pc:docMk/>
          <pc:sldMk cId="4180505502" sldId="256"/>
        </pc:sldMkLst>
        <pc:spChg chg="add del mod">
          <ac:chgData name="Luana Pitzer" userId="7c85172bb22d35be" providerId="Windows Live" clId="Web-{1554BF1E-FF91-4B1E-81EA-123D33353A18}" dt="2021-03-05T14:33:14.575" v="18"/>
          <ac:spMkLst>
            <pc:docMk/>
            <pc:sldMk cId="4180505502" sldId="256"/>
            <ac:spMk id="2" creationId="{E002BA3D-B2B4-4427-9692-3F9A9B2541B2}"/>
          </ac:spMkLst>
        </pc:spChg>
        <pc:spChg chg="mod">
          <ac:chgData name="Luana Pitzer" userId="7c85172bb22d35be" providerId="Windows Live" clId="Web-{1554BF1E-FF91-4B1E-81EA-123D33353A18}" dt="2021-03-05T14:34:06.248" v="29" actId="1076"/>
          <ac:spMkLst>
            <pc:docMk/>
            <pc:sldMk cId="4180505502" sldId="256"/>
            <ac:spMk id="3" creationId="{00000000-0000-0000-0000-000000000000}"/>
          </ac:spMkLst>
        </pc:spChg>
        <pc:spChg chg="mod">
          <ac:chgData name="Luana Pitzer" userId="7c85172bb22d35be" providerId="Windows Live" clId="Web-{1554BF1E-FF91-4B1E-81EA-123D33353A18}" dt="2021-03-05T14:33:53.747" v="26"/>
          <ac:spMkLst>
            <pc:docMk/>
            <pc:sldMk cId="4180505502" sldId="256"/>
            <ac:spMk id="5" creationId="{00000000-0000-0000-0000-000000000000}"/>
          </ac:spMkLst>
        </pc:spChg>
        <pc:picChg chg="mod ord">
          <ac:chgData name="Luana Pitzer" userId="7c85172bb22d35be" providerId="Windows Live" clId="Web-{1554BF1E-FF91-4B1E-81EA-123D33353A18}" dt="2021-03-05T14:33:34.997" v="21" actId="1076"/>
          <ac:picMkLst>
            <pc:docMk/>
            <pc:sldMk cId="4180505502" sldId="256"/>
            <ac:picMk id="6" creationId="{00000000-0000-0000-0000-000000000000}"/>
          </ac:picMkLst>
        </pc:picChg>
      </pc:sldChg>
      <pc:sldChg chg="modSp">
        <pc:chgData name="Luana Pitzer" userId="7c85172bb22d35be" providerId="Windows Live" clId="Web-{1554BF1E-FF91-4B1E-81EA-123D33353A18}" dt="2021-03-05T14:32:44.917" v="12" actId="1076"/>
        <pc:sldMkLst>
          <pc:docMk/>
          <pc:sldMk cId="3981075784" sldId="257"/>
        </pc:sldMkLst>
        <pc:spChg chg="mod">
          <ac:chgData name="Luana Pitzer" userId="7c85172bb22d35be" providerId="Windows Live" clId="Web-{1554BF1E-FF91-4B1E-81EA-123D33353A18}" dt="2021-03-05T14:32:44.917" v="12" actId="1076"/>
          <ac:spMkLst>
            <pc:docMk/>
            <pc:sldMk cId="3981075784" sldId="257"/>
            <ac:spMk id="2" creationId="{00000000-0000-0000-0000-000000000000}"/>
          </ac:spMkLst>
        </pc:spChg>
      </pc:sldChg>
    </pc:docChg>
  </pc:docChgLst>
  <pc:docChgLst>
    <pc:chgData name="Luana Pitzer" userId="7c85172bb22d35be" providerId="Windows Live" clId="Web-{2C423B76-DF05-43CF-9999-2CDDFF4CCA9E}"/>
    <pc:docChg chg="modSld">
      <pc:chgData name="Luana Pitzer" userId="7c85172bb22d35be" providerId="Windows Live" clId="Web-{2C423B76-DF05-43CF-9999-2CDDFF4CCA9E}" dt="2021-03-11T14:56:17.944" v="54" actId="14100"/>
      <pc:docMkLst>
        <pc:docMk/>
      </pc:docMkLst>
      <pc:sldChg chg="addSp delSp modSp">
        <pc:chgData name="Luana Pitzer" userId="7c85172bb22d35be" providerId="Windows Live" clId="Web-{2C423B76-DF05-43CF-9999-2CDDFF4CCA9E}" dt="2021-03-11T14:56:17.944" v="54" actId="14100"/>
        <pc:sldMkLst>
          <pc:docMk/>
          <pc:sldMk cId="491240904" sldId="268"/>
        </pc:sldMkLst>
        <pc:spChg chg="del">
          <ac:chgData name="Luana Pitzer" userId="7c85172bb22d35be" providerId="Windows Live" clId="Web-{2C423B76-DF05-43CF-9999-2CDDFF4CCA9E}" dt="2021-03-11T14:54:53.363" v="26"/>
          <ac:spMkLst>
            <pc:docMk/>
            <pc:sldMk cId="491240904" sldId="268"/>
            <ac:spMk id="9" creationId="{9D15AAEA-C4B1-4F62-A7A1-6C95FDBDB856}"/>
          </ac:spMkLst>
        </pc:spChg>
        <pc:spChg chg="mod">
          <ac:chgData name="Luana Pitzer" userId="7c85172bb22d35be" providerId="Windows Live" clId="Web-{2C423B76-DF05-43CF-9999-2CDDFF4CCA9E}" dt="2021-03-11T14:54:57.081" v="27" actId="14100"/>
          <ac:spMkLst>
            <pc:docMk/>
            <pc:sldMk cId="491240904" sldId="268"/>
            <ac:spMk id="15" creationId="{1F6EDF29-BEC8-47B5-8D25-F88AB1CEA6C7}"/>
          </ac:spMkLst>
        </pc:spChg>
        <pc:picChg chg="add mod modCrop">
          <ac:chgData name="Luana Pitzer" userId="7c85172bb22d35be" providerId="Windows Live" clId="Web-{2C423B76-DF05-43CF-9999-2CDDFF4CCA9E}" dt="2021-03-11T14:56:05.536" v="51" actId="1076"/>
          <ac:picMkLst>
            <pc:docMk/>
            <pc:sldMk cId="491240904" sldId="268"/>
            <ac:picMk id="2" creationId="{85743A04-6E89-4387-9C1E-C6788B3E0C04}"/>
          </ac:picMkLst>
        </pc:picChg>
        <pc:picChg chg="del">
          <ac:chgData name="Luana Pitzer" userId="7c85172bb22d35be" providerId="Windows Live" clId="Web-{2C423B76-DF05-43CF-9999-2CDDFF4CCA9E}" dt="2021-03-11T14:51:10.108" v="0"/>
          <ac:picMkLst>
            <pc:docMk/>
            <pc:sldMk cId="491240904" sldId="268"/>
            <ac:picMk id="3" creationId="{A3F4521B-3C54-4C59-BB0E-9AE91C07AC91}"/>
          </ac:picMkLst>
        </pc:picChg>
        <pc:picChg chg="del">
          <ac:chgData name="Luana Pitzer" userId="7c85172bb22d35be" providerId="Windows Live" clId="Web-{2C423B76-DF05-43CF-9999-2CDDFF4CCA9E}" dt="2021-03-11T14:54:49.581" v="25"/>
          <ac:picMkLst>
            <pc:docMk/>
            <pc:sldMk cId="491240904" sldId="268"/>
            <ac:picMk id="4" creationId="{00000000-0000-0000-0000-000000000000}"/>
          </ac:picMkLst>
        </pc:picChg>
        <pc:picChg chg="mod">
          <ac:chgData name="Luana Pitzer" userId="7c85172bb22d35be" providerId="Windows Live" clId="Web-{2C423B76-DF05-43CF-9999-2CDDFF4CCA9E}" dt="2021-03-11T14:56:05.520" v="50" actId="1076"/>
          <ac:picMkLst>
            <pc:docMk/>
            <pc:sldMk cId="491240904" sldId="268"/>
            <ac:picMk id="6" creationId="{F468A90F-D076-4A04-9DDA-8A33391ED903}"/>
          </ac:picMkLst>
        </pc:picChg>
        <pc:picChg chg="mod">
          <ac:chgData name="Luana Pitzer" userId="7c85172bb22d35be" providerId="Windows Live" clId="Web-{2C423B76-DF05-43CF-9999-2CDDFF4CCA9E}" dt="2021-03-11T14:56:05.520" v="49" actId="1076"/>
          <ac:picMkLst>
            <pc:docMk/>
            <pc:sldMk cId="491240904" sldId="268"/>
            <ac:picMk id="7" creationId="{FAA16530-7604-49A7-B559-6DC3215D4350}"/>
          </ac:picMkLst>
        </pc:picChg>
        <pc:picChg chg="del">
          <ac:chgData name="Luana Pitzer" userId="7c85172bb22d35be" providerId="Windows Live" clId="Web-{2C423B76-DF05-43CF-9999-2CDDFF4CCA9E}" dt="2021-03-11T14:51:32.937" v="8"/>
          <ac:picMkLst>
            <pc:docMk/>
            <pc:sldMk cId="491240904" sldId="268"/>
            <ac:picMk id="8" creationId="{764B3DB4-57A2-43D4-9C2D-862EB83CF935}"/>
          </ac:picMkLst>
        </pc:picChg>
        <pc:picChg chg="mod ord">
          <ac:chgData name="Luana Pitzer" userId="7c85172bb22d35be" providerId="Windows Live" clId="Web-{2C423B76-DF05-43CF-9999-2CDDFF4CCA9E}" dt="2021-03-11T14:56:17.944" v="54" actId="14100"/>
          <ac:picMkLst>
            <pc:docMk/>
            <pc:sldMk cId="491240904" sldId="268"/>
            <ac:picMk id="10" creationId="{A4D94668-3905-418C-BB39-C46401937A03}"/>
          </ac:picMkLst>
        </pc:picChg>
      </pc:sldChg>
    </pc:docChg>
  </pc:docChgLst>
  <pc:docChgLst>
    <pc:chgData name="Luana Pitzer" userId="7c85172bb22d35be" providerId="Windows Live" clId="Web-{9D91F1E4-7BAC-427C-83B4-42B1FA20929A}"/>
    <pc:docChg chg="addSld modSld sldOrd">
      <pc:chgData name="Luana Pitzer" userId="7c85172bb22d35be" providerId="Windows Live" clId="Web-{9D91F1E4-7BAC-427C-83B4-42B1FA20929A}" dt="2021-03-05T19:51:01.517" v="565" actId="20577"/>
      <pc:docMkLst>
        <pc:docMk/>
      </pc:docMkLst>
      <pc:sldChg chg="addSp modSp">
        <pc:chgData name="Luana Pitzer" userId="7c85172bb22d35be" providerId="Windows Live" clId="Web-{9D91F1E4-7BAC-427C-83B4-42B1FA20929A}" dt="2021-03-05T19:42:21.611" v="413" actId="1076"/>
        <pc:sldMkLst>
          <pc:docMk/>
          <pc:sldMk cId="4180505502" sldId="256"/>
        </pc:sldMkLst>
        <pc:spChg chg="mod">
          <ac:chgData name="Luana Pitzer" userId="7c85172bb22d35be" providerId="Windows Live" clId="Web-{9D91F1E4-7BAC-427C-83B4-42B1FA20929A}" dt="2021-03-05T19:42:21.611" v="413" actId="1076"/>
          <ac:spMkLst>
            <pc:docMk/>
            <pc:sldMk cId="4180505502" sldId="256"/>
            <ac:spMk id="3" creationId="{00000000-0000-0000-0000-000000000000}"/>
          </ac:spMkLst>
        </pc:spChg>
        <pc:spChg chg="mod">
          <ac:chgData name="Luana Pitzer" userId="7c85172bb22d35be" providerId="Windows Live" clId="Web-{9D91F1E4-7BAC-427C-83B4-42B1FA20929A}" dt="2021-03-05T18:52:16.518" v="1" actId="14100"/>
          <ac:spMkLst>
            <pc:docMk/>
            <pc:sldMk cId="4180505502" sldId="256"/>
            <ac:spMk id="5" creationId="{00000000-0000-0000-0000-000000000000}"/>
          </ac:spMkLst>
        </pc:spChg>
        <pc:picChg chg="add">
          <ac:chgData name="Luana Pitzer" userId="7c85172bb22d35be" providerId="Windows Live" clId="Web-{9D91F1E4-7BAC-427C-83B4-42B1FA20929A}" dt="2021-03-05T19:41:45.875" v="404"/>
          <ac:picMkLst>
            <pc:docMk/>
            <pc:sldMk cId="4180505502" sldId="256"/>
            <ac:picMk id="2" creationId="{C8AF5C6C-3192-437B-A8BA-9A32946F5105}"/>
          </ac:picMkLst>
        </pc:picChg>
      </pc:sldChg>
      <pc:sldChg chg="addSp modSp">
        <pc:chgData name="Luana Pitzer" userId="7c85172bb22d35be" providerId="Windows Live" clId="Web-{9D91F1E4-7BAC-427C-83B4-42B1FA20929A}" dt="2021-03-05T19:50:22.484" v="556" actId="20577"/>
        <pc:sldMkLst>
          <pc:docMk/>
          <pc:sldMk cId="3981075784" sldId="257"/>
        </pc:sldMkLst>
        <pc:spChg chg="mod">
          <ac:chgData name="Luana Pitzer" userId="7c85172bb22d35be" providerId="Windows Live" clId="Web-{9D91F1E4-7BAC-427C-83B4-42B1FA20929A}" dt="2021-03-05T19:41:29.531" v="402" actId="20577"/>
          <ac:spMkLst>
            <pc:docMk/>
            <pc:sldMk cId="3981075784" sldId="257"/>
            <ac:spMk id="2" creationId="{00000000-0000-0000-0000-000000000000}"/>
          </ac:spMkLst>
        </pc:spChg>
        <pc:spChg chg="mod">
          <ac:chgData name="Luana Pitzer" userId="7c85172bb22d35be" providerId="Windows Live" clId="Web-{9D91F1E4-7BAC-427C-83B4-42B1FA20929A}" dt="2021-03-05T19:50:22.484" v="556" actId="20577"/>
          <ac:spMkLst>
            <pc:docMk/>
            <pc:sldMk cId="3981075784" sldId="257"/>
            <ac:spMk id="3" creationId="{00000000-0000-0000-0000-000000000000}"/>
          </ac:spMkLst>
        </pc:spChg>
        <pc:spChg chg="add mod">
          <ac:chgData name="Luana Pitzer" userId="7c85172bb22d35be" providerId="Windows Live" clId="Web-{9D91F1E4-7BAC-427C-83B4-42B1FA20929A}" dt="2021-03-05T19:50:17.671" v="555" actId="20577"/>
          <ac:spMkLst>
            <pc:docMk/>
            <pc:sldMk cId="3981075784" sldId="257"/>
            <ac:spMk id="7" creationId="{6A607112-6F24-4626-9059-BF86A517C25F}"/>
          </ac:spMkLst>
        </pc:spChg>
        <pc:spChg chg="add mod">
          <ac:chgData name="Luana Pitzer" userId="7c85172bb22d35be" providerId="Windows Live" clId="Web-{9D91F1E4-7BAC-427C-83B4-42B1FA20929A}" dt="2021-03-05T19:48:19.621" v="554" actId="14100"/>
          <ac:spMkLst>
            <pc:docMk/>
            <pc:sldMk cId="3981075784" sldId="257"/>
            <ac:spMk id="8" creationId="{1CB2123C-DCCD-4A61-8BDA-8DD6E738748D}"/>
          </ac:spMkLst>
        </pc:spChg>
        <pc:picChg chg="mod">
          <ac:chgData name="Luana Pitzer" userId="7c85172bb22d35be" providerId="Windows Live" clId="Web-{9D91F1E4-7BAC-427C-83B4-42B1FA20929A}" dt="2021-03-05T19:45:10.256" v="506" actId="1076"/>
          <ac:picMkLst>
            <pc:docMk/>
            <pc:sldMk cId="3981075784" sldId="257"/>
            <ac:picMk id="4" creationId="{00000000-0000-0000-0000-000000000000}"/>
          </ac:picMkLst>
        </pc:picChg>
        <pc:picChg chg="add mod">
          <ac:chgData name="Luana Pitzer" userId="7c85172bb22d35be" providerId="Windows Live" clId="Web-{9D91F1E4-7BAC-427C-83B4-42B1FA20929A}" dt="2021-03-05T19:09:07.319" v="10" actId="1076"/>
          <ac:picMkLst>
            <pc:docMk/>
            <pc:sldMk cId="3981075784" sldId="257"/>
            <ac:picMk id="5" creationId="{77F31FD6-5CC9-4425-AA1E-4C8969B40A1E}"/>
          </ac:picMkLst>
        </pc:picChg>
        <pc:picChg chg="add mod">
          <ac:chgData name="Luana Pitzer" userId="7c85172bb22d35be" providerId="Windows Live" clId="Web-{9D91F1E4-7BAC-427C-83B4-42B1FA20929A}" dt="2021-03-05T19:45:36.710" v="513" actId="1076"/>
          <ac:picMkLst>
            <pc:docMk/>
            <pc:sldMk cId="3981075784" sldId="257"/>
            <ac:picMk id="6" creationId="{799371AF-E311-40BC-9FC9-E9B909FF235E}"/>
          </ac:picMkLst>
        </pc:picChg>
      </pc:sldChg>
      <pc:sldChg chg="addSp modSp add replId">
        <pc:chgData name="Luana Pitzer" userId="7c85172bb22d35be" providerId="Windows Live" clId="Web-{9D91F1E4-7BAC-427C-83B4-42B1FA20929A}" dt="2021-03-05T19:41:47.266" v="405"/>
        <pc:sldMkLst>
          <pc:docMk/>
          <pc:sldMk cId="3529501599" sldId="258"/>
        </pc:sldMkLst>
        <pc:spChg chg="mod">
          <ac:chgData name="Luana Pitzer" userId="7c85172bb22d35be" providerId="Windows Live" clId="Web-{9D91F1E4-7BAC-427C-83B4-42B1FA20929A}" dt="2021-03-05T19:32:24.562" v="234" actId="1076"/>
          <ac:spMkLst>
            <pc:docMk/>
            <pc:sldMk cId="3529501599" sldId="258"/>
            <ac:spMk id="2" creationId="{00000000-0000-0000-0000-000000000000}"/>
          </ac:spMkLst>
        </pc:spChg>
        <pc:spChg chg="mod">
          <ac:chgData name="Luana Pitzer" userId="7c85172bb22d35be" providerId="Windows Live" clId="Web-{9D91F1E4-7BAC-427C-83B4-42B1FA20929A}" dt="2021-03-05T19:38:46.026" v="390" actId="1076"/>
          <ac:spMkLst>
            <pc:docMk/>
            <pc:sldMk cId="3529501599" sldId="258"/>
            <ac:spMk id="3" creationId="{00000000-0000-0000-0000-000000000000}"/>
          </ac:spMkLst>
        </pc:spChg>
        <pc:spChg chg="add mod">
          <ac:chgData name="Luana Pitzer" userId="7c85172bb22d35be" providerId="Windows Live" clId="Web-{9D91F1E4-7BAC-427C-83B4-42B1FA20929A}" dt="2021-03-05T19:35:09.645" v="265" actId="1076"/>
          <ac:spMkLst>
            <pc:docMk/>
            <pc:sldMk cId="3529501599" sldId="258"/>
            <ac:spMk id="6" creationId="{2F2549F6-BA08-4CBE-9616-0A00BD7FFEB7}"/>
          </ac:spMkLst>
        </pc:spChg>
        <pc:picChg chg="add">
          <ac:chgData name="Luana Pitzer" userId="7c85172bb22d35be" providerId="Windows Live" clId="Web-{9D91F1E4-7BAC-427C-83B4-42B1FA20929A}" dt="2021-03-05T19:41:47.266" v="405"/>
          <ac:picMkLst>
            <pc:docMk/>
            <pc:sldMk cId="3529501599" sldId="258"/>
            <ac:picMk id="8" creationId="{CB8C07A5-A2E8-4EF2-8C6F-950CF985BA0D}"/>
          </ac:picMkLst>
        </pc:picChg>
      </pc:sldChg>
      <pc:sldChg chg="addSp modSp add ord replId">
        <pc:chgData name="Luana Pitzer" userId="7c85172bb22d35be" providerId="Windows Live" clId="Web-{9D91F1E4-7BAC-427C-83B4-42B1FA20929A}" dt="2021-03-05T19:51:01.517" v="565" actId="20577"/>
        <pc:sldMkLst>
          <pc:docMk/>
          <pc:sldMk cId="878319227" sldId="259"/>
        </pc:sldMkLst>
        <pc:spChg chg="mod">
          <ac:chgData name="Luana Pitzer" userId="7c85172bb22d35be" providerId="Windows Live" clId="Web-{9D91F1E4-7BAC-427C-83B4-42B1FA20929A}" dt="2021-03-05T19:51:01.517" v="565" actId="20577"/>
          <ac:spMkLst>
            <pc:docMk/>
            <pc:sldMk cId="878319227" sldId="259"/>
            <ac:spMk id="3" creationId="{00000000-0000-0000-0000-000000000000}"/>
          </ac:spMkLst>
        </pc:spChg>
        <pc:picChg chg="add">
          <ac:chgData name="Luana Pitzer" userId="7c85172bb22d35be" providerId="Windows Live" clId="Web-{9D91F1E4-7BAC-427C-83B4-42B1FA20929A}" dt="2021-03-05T19:41:49.188" v="406"/>
          <ac:picMkLst>
            <pc:docMk/>
            <pc:sldMk cId="878319227" sldId="259"/>
            <ac:picMk id="6" creationId="{F468A90F-D076-4A04-9DDA-8A33391ED903}"/>
          </ac:picMkLst>
        </pc:picChg>
      </pc:sldChg>
      <pc:sldChg chg="addSp add replId">
        <pc:chgData name="Luana Pitzer" userId="7c85172bb22d35be" providerId="Windows Live" clId="Web-{9D91F1E4-7BAC-427C-83B4-42B1FA20929A}" dt="2021-03-05T19:41:50.876" v="407"/>
        <pc:sldMkLst>
          <pc:docMk/>
          <pc:sldMk cId="4075173057" sldId="260"/>
        </pc:sldMkLst>
        <pc:picChg chg="add">
          <ac:chgData name="Luana Pitzer" userId="7c85172bb22d35be" providerId="Windows Live" clId="Web-{9D91F1E4-7BAC-427C-83B4-42B1FA20929A}" dt="2021-03-05T19:41:50.876" v="407"/>
          <ac:picMkLst>
            <pc:docMk/>
            <pc:sldMk cId="4075173057" sldId="260"/>
            <ac:picMk id="6" creationId="{064F77AD-453D-4CF8-B541-0BAB7476A3EA}"/>
          </ac:picMkLst>
        </pc:picChg>
      </pc:sldChg>
      <pc:sldChg chg="addSp delSp modSp add replId">
        <pc:chgData name="Luana Pitzer" userId="7c85172bb22d35be" providerId="Windows Live" clId="Web-{9D91F1E4-7BAC-427C-83B4-42B1FA20929A}" dt="2021-03-05T19:41:57.485" v="411" actId="1076"/>
        <pc:sldMkLst>
          <pc:docMk/>
          <pc:sldMk cId="4290462784" sldId="261"/>
        </pc:sldMkLst>
        <pc:spChg chg="mod">
          <ac:chgData name="Luana Pitzer" userId="7c85172bb22d35be" providerId="Windows Live" clId="Web-{9D91F1E4-7BAC-427C-83B4-42B1FA20929A}" dt="2021-03-05T19:13:04.967" v="30" actId="1076"/>
          <ac:spMkLst>
            <pc:docMk/>
            <pc:sldMk cId="4290462784" sldId="261"/>
            <ac:spMk id="2" creationId="{00000000-0000-0000-0000-000000000000}"/>
          </ac:spMkLst>
        </pc:spChg>
        <pc:spChg chg="mod">
          <ac:chgData name="Luana Pitzer" userId="7c85172bb22d35be" providerId="Windows Live" clId="Web-{9D91F1E4-7BAC-427C-83B4-42B1FA20929A}" dt="2021-03-05T19:15:22.643" v="94"/>
          <ac:spMkLst>
            <pc:docMk/>
            <pc:sldMk cId="4290462784" sldId="261"/>
            <ac:spMk id="3" creationId="{00000000-0000-0000-0000-000000000000}"/>
          </ac:spMkLst>
        </pc:spChg>
        <pc:spChg chg="add del mod">
          <ac:chgData name="Luana Pitzer" userId="7c85172bb22d35be" providerId="Windows Live" clId="Web-{9D91F1E4-7BAC-427C-83B4-42B1FA20929A}" dt="2021-03-05T19:14:33.391" v="61"/>
          <ac:spMkLst>
            <pc:docMk/>
            <pc:sldMk cId="4290462784" sldId="261"/>
            <ac:spMk id="9" creationId="{0B7A344F-F546-410D-9E2B-199B97CE669A}"/>
          </ac:spMkLst>
        </pc:spChg>
        <pc:spChg chg="add mod">
          <ac:chgData name="Luana Pitzer" userId="7c85172bb22d35be" providerId="Windows Live" clId="Web-{9D91F1E4-7BAC-427C-83B4-42B1FA20929A}" dt="2021-03-05T19:16:00.987" v="110" actId="1076"/>
          <ac:spMkLst>
            <pc:docMk/>
            <pc:sldMk cId="4290462784" sldId="261"/>
            <ac:spMk id="12" creationId="{7CCA9D7C-C6DD-4A4B-A83E-3ED5EE53BC98}"/>
          </ac:spMkLst>
        </pc:spChg>
        <pc:spChg chg="add mod">
          <ac:chgData name="Luana Pitzer" userId="7c85172bb22d35be" providerId="Windows Live" clId="Web-{9D91F1E4-7BAC-427C-83B4-42B1FA20929A}" dt="2021-03-05T19:19:00.758" v="170" actId="20577"/>
          <ac:spMkLst>
            <pc:docMk/>
            <pc:sldMk cId="4290462784" sldId="261"/>
            <ac:spMk id="14" creationId="{2369E6FF-9AA4-4F39-88C8-82A731B0321A}"/>
          </ac:spMkLst>
        </pc:spChg>
        <pc:spChg chg="add mod">
          <ac:chgData name="Luana Pitzer" userId="7c85172bb22d35be" providerId="Windows Live" clId="Web-{9D91F1E4-7BAC-427C-83B4-42B1FA20929A}" dt="2021-03-05T19:19:11.352" v="172" actId="20577"/>
          <ac:spMkLst>
            <pc:docMk/>
            <pc:sldMk cId="4290462784" sldId="261"/>
            <ac:spMk id="16" creationId="{D431E33A-26CC-47FC-BE99-12FAE5B1CCD7}"/>
          </ac:spMkLst>
        </pc:spChg>
        <pc:picChg chg="mod">
          <ac:chgData name="Luana Pitzer" userId="7c85172bb22d35be" providerId="Windows Live" clId="Web-{9D91F1E4-7BAC-427C-83B4-42B1FA20929A}" dt="2021-03-05T19:17:27.349" v="125" actId="1076"/>
          <ac:picMkLst>
            <pc:docMk/>
            <pc:sldMk cId="4290462784" sldId="261"/>
            <ac:picMk id="4" creationId="{00000000-0000-0000-0000-000000000000}"/>
          </ac:picMkLst>
        </pc:picChg>
        <pc:picChg chg="add mod">
          <ac:chgData name="Luana Pitzer" userId="7c85172bb22d35be" providerId="Windows Live" clId="Web-{9D91F1E4-7BAC-427C-83B4-42B1FA20929A}" dt="2021-03-05T19:14:44.798" v="67" actId="1076"/>
          <ac:picMkLst>
            <pc:docMk/>
            <pc:sldMk cId="4290462784" sldId="261"/>
            <ac:picMk id="5" creationId="{5753B34B-E93E-430A-BB70-22A0B9430483}"/>
          </ac:picMkLst>
        </pc:picChg>
        <pc:picChg chg="add mod">
          <ac:chgData name="Luana Pitzer" userId="7c85172bb22d35be" providerId="Windows Live" clId="Web-{9D91F1E4-7BAC-427C-83B4-42B1FA20929A}" dt="2021-03-05T19:14:43.016" v="66" actId="1076"/>
          <ac:picMkLst>
            <pc:docMk/>
            <pc:sldMk cId="4290462784" sldId="261"/>
            <ac:picMk id="6" creationId="{98F1C905-6E1C-4E3F-9919-77A1310CE220}"/>
          </ac:picMkLst>
        </pc:picChg>
        <pc:picChg chg="add mod">
          <ac:chgData name="Luana Pitzer" userId="7c85172bb22d35be" providerId="Windows Live" clId="Web-{9D91F1E4-7BAC-427C-83B4-42B1FA20929A}" dt="2021-03-05T19:14:41.891" v="65" actId="1076"/>
          <ac:picMkLst>
            <pc:docMk/>
            <pc:sldMk cId="4290462784" sldId="261"/>
            <ac:picMk id="7" creationId="{CCC929E0-8D6A-45F5-BB0D-719C29071809}"/>
          </ac:picMkLst>
        </pc:picChg>
        <pc:picChg chg="add mod">
          <ac:chgData name="Luana Pitzer" userId="7c85172bb22d35be" providerId="Windows Live" clId="Web-{9D91F1E4-7BAC-427C-83B4-42B1FA20929A}" dt="2021-03-05T19:14:39.954" v="64" actId="1076"/>
          <ac:picMkLst>
            <pc:docMk/>
            <pc:sldMk cId="4290462784" sldId="261"/>
            <ac:picMk id="8" creationId="{0619CA68-15B6-4CC7-BD3A-17EFAB97CDEA}"/>
          </ac:picMkLst>
        </pc:picChg>
        <pc:picChg chg="add mod">
          <ac:chgData name="Luana Pitzer" userId="7c85172bb22d35be" providerId="Windows Live" clId="Web-{9D91F1E4-7BAC-427C-83B4-42B1FA20929A}" dt="2021-03-05T19:41:57.485" v="411" actId="1076"/>
          <ac:picMkLst>
            <pc:docMk/>
            <pc:sldMk cId="4290462784" sldId="261"/>
            <ac:picMk id="18" creationId="{8957485D-5368-4CAD-9F29-FA1926ADA3CB}"/>
          </ac:picMkLst>
        </pc:picChg>
      </pc:sldChg>
    </pc:docChg>
  </pc:docChgLst>
  <pc:docChgLst>
    <pc:chgData name="Luana Pitzer" userId="7c85172bb22d35be" providerId="Windows Live" clId="Web-{384C873E-947C-48D7-A809-C47DA4334926}"/>
    <pc:docChg chg="addSld modSld">
      <pc:chgData name="Luana Pitzer" userId="7c85172bb22d35be" providerId="Windows Live" clId="Web-{384C873E-947C-48D7-A809-C47DA4334926}" dt="2021-03-11T14:33:35.640" v="79" actId="1076"/>
      <pc:docMkLst>
        <pc:docMk/>
      </pc:docMkLst>
      <pc:sldChg chg="addSp delSp modSp add replId">
        <pc:chgData name="Luana Pitzer" userId="7c85172bb22d35be" providerId="Windows Live" clId="Web-{384C873E-947C-48D7-A809-C47DA4334926}" dt="2021-03-11T14:33:35.640" v="79" actId="1076"/>
        <pc:sldMkLst>
          <pc:docMk/>
          <pc:sldMk cId="491240904" sldId="268"/>
        </pc:sldMkLst>
        <pc:spChg chg="del">
          <ac:chgData name="Luana Pitzer" userId="7c85172bb22d35be" providerId="Windows Live" clId="Web-{384C873E-947C-48D7-A809-C47DA4334926}" dt="2021-03-11T14:23:42.237" v="1"/>
          <ac:spMkLst>
            <pc:docMk/>
            <pc:sldMk cId="491240904" sldId="268"/>
            <ac:spMk id="5" creationId="{538AC09B-2E1D-44BA-AA2D-F3154E3E98C8}"/>
          </ac:spMkLst>
        </pc:spChg>
        <pc:spChg chg="add mod ord">
          <ac:chgData name="Luana Pitzer" userId="7c85172bb22d35be" providerId="Windows Live" clId="Web-{384C873E-947C-48D7-A809-C47DA4334926}" dt="2021-03-11T14:29:57.213" v="73" actId="1076"/>
          <ac:spMkLst>
            <pc:docMk/>
            <pc:sldMk cId="491240904" sldId="268"/>
            <ac:spMk id="9" creationId="{9D15AAEA-C4B1-4F62-A7A1-6C95FDBDB856}"/>
          </ac:spMkLst>
        </pc:spChg>
        <pc:spChg chg="del mod">
          <ac:chgData name="Luana Pitzer" userId="7c85172bb22d35be" providerId="Windows Live" clId="Web-{384C873E-947C-48D7-A809-C47DA4334926}" dt="2021-03-11T14:23:47.159" v="4"/>
          <ac:spMkLst>
            <pc:docMk/>
            <pc:sldMk cId="491240904" sldId="268"/>
            <ac:spMk id="13" creationId="{013D8865-4350-46C3-9FF4-EB02EE8231BB}"/>
          </ac:spMkLst>
        </pc:spChg>
        <pc:spChg chg="del">
          <ac:chgData name="Luana Pitzer" userId="7c85172bb22d35be" providerId="Windows Live" clId="Web-{384C873E-947C-48D7-A809-C47DA4334926}" dt="2021-03-11T14:23:44.190" v="2"/>
          <ac:spMkLst>
            <pc:docMk/>
            <pc:sldMk cId="491240904" sldId="268"/>
            <ac:spMk id="14" creationId="{C9F06E18-3465-43D0-B125-80849B8AC19D}"/>
          </ac:spMkLst>
        </pc:spChg>
        <pc:picChg chg="add del mod">
          <ac:chgData name="Luana Pitzer" userId="7c85172bb22d35be" providerId="Windows Live" clId="Web-{384C873E-947C-48D7-A809-C47DA4334926}" dt="2021-03-11T14:24:26.207" v="12"/>
          <ac:picMkLst>
            <pc:docMk/>
            <pc:sldMk cId="491240904" sldId="268"/>
            <ac:picMk id="2" creationId="{F1B95DE9-4C74-4314-809D-C9BC4AC40C17}"/>
          </ac:picMkLst>
        </pc:picChg>
        <pc:picChg chg="add mod ord">
          <ac:chgData name="Luana Pitzer" userId="7c85172bb22d35be" providerId="Windows Live" clId="Web-{384C873E-947C-48D7-A809-C47DA4334926}" dt="2021-03-11T14:28:23.540" v="53"/>
          <ac:picMkLst>
            <pc:docMk/>
            <pc:sldMk cId="491240904" sldId="268"/>
            <ac:picMk id="3" creationId="{A3F4521B-3C54-4C59-BB0E-9AE91C07AC91}"/>
          </ac:picMkLst>
        </pc:picChg>
        <pc:picChg chg="mod ord modCrop">
          <ac:chgData name="Luana Pitzer" userId="7c85172bb22d35be" providerId="Windows Live" clId="Web-{384C873E-947C-48D7-A809-C47DA4334926}" dt="2021-03-11T14:29:36.666" v="67" actId="14100"/>
          <ac:picMkLst>
            <pc:docMk/>
            <pc:sldMk cId="491240904" sldId="268"/>
            <ac:picMk id="4" creationId="{00000000-0000-0000-0000-000000000000}"/>
          </ac:picMkLst>
        </pc:picChg>
        <pc:picChg chg="mod ord">
          <ac:chgData name="Luana Pitzer" userId="7c85172bb22d35be" providerId="Windows Live" clId="Web-{384C873E-947C-48D7-A809-C47DA4334926}" dt="2021-03-11T14:33:35.640" v="79" actId="1076"/>
          <ac:picMkLst>
            <pc:docMk/>
            <pc:sldMk cId="491240904" sldId="268"/>
            <ac:picMk id="6" creationId="{F468A90F-D076-4A04-9DDA-8A33391ED903}"/>
          </ac:picMkLst>
        </pc:picChg>
        <pc:picChg chg="add mod">
          <ac:chgData name="Luana Pitzer" userId="7c85172bb22d35be" providerId="Windows Live" clId="Web-{384C873E-947C-48D7-A809-C47DA4334926}" dt="2021-03-11T14:27:19.523" v="36" actId="1076"/>
          <ac:picMkLst>
            <pc:docMk/>
            <pc:sldMk cId="491240904" sldId="268"/>
            <ac:picMk id="7" creationId="{FAA16530-7604-49A7-B559-6DC3215D4350}"/>
          </ac:picMkLst>
        </pc:picChg>
        <pc:picChg chg="add mod ord">
          <ac:chgData name="Luana Pitzer" userId="7c85172bb22d35be" providerId="Windows Live" clId="Web-{384C873E-947C-48D7-A809-C47DA4334926}" dt="2021-03-11T14:28:28.852" v="54"/>
          <ac:picMkLst>
            <pc:docMk/>
            <pc:sldMk cId="491240904" sldId="268"/>
            <ac:picMk id="8" creationId="{764B3DB4-57A2-43D4-9C2D-862EB83CF935}"/>
          </ac:picMkLst>
        </pc:picChg>
        <pc:picChg chg="add mod">
          <ac:chgData name="Luana Pitzer" userId="7c85172bb22d35be" providerId="Windows Live" clId="Web-{384C873E-947C-48D7-A809-C47DA4334926}" dt="2021-03-11T14:30:01.104" v="74" actId="1076"/>
          <ac:picMkLst>
            <pc:docMk/>
            <pc:sldMk cId="491240904" sldId="268"/>
            <ac:picMk id="10" creationId="{A4D94668-3905-418C-BB39-C46401937A03}"/>
          </ac:picMkLst>
        </pc:picChg>
      </pc:sldChg>
    </pc:docChg>
  </pc:docChgLst>
  <pc:docChgLst>
    <pc:chgData name="Luana Pitzer" userId="7c85172bb22d35be" providerId="Windows Live" clId="Web-{C439170A-7156-4842-A25D-9679DED37A55}"/>
    <pc:docChg chg="addSld delSld modSld sldOrd">
      <pc:chgData name="Luana Pitzer" userId="7c85172bb22d35be" providerId="Windows Live" clId="Web-{C439170A-7156-4842-A25D-9679DED37A55}" dt="2021-03-06T15:57:53.272" v="1605" actId="20577"/>
      <pc:docMkLst>
        <pc:docMk/>
      </pc:docMkLst>
      <pc:sldChg chg="addSp delSp modSp">
        <pc:chgData name="Luana Pitzer" userId="7c85172bb22d35be" providerId="Windows Live" clId="Web-{C439170A-7156-4842-A25D-9679DED37A55}" dt="2021-03-06T15:12:13.741" v="1011" actId="1076"/>
        <pc:sldMkLst>
          <pc:docMk/>
          <pc:sldMk cId="3981075784" sldId="257"/>
        </pc:sldMkLst>
        <pc:spChg chg="mod">
          <ac:chgData name="Luana Pitzer" userId="7c85172bb22d35be" providerId="Windows Live" clId="Web-{C439170A-7156-4842-A25D-9679DED37A55}" dt="2021-03-06T13:35:13.185" v="119" actId="20577"/>
          <ac:spMkLst>
            <pc:docMk/>
            <pc:sldMk cId="3981075784" sldId="257"/>
            <ac:spMk id="2" creationId="{00000000-0000-0000-0000-000000000000}"/>
          </ac:spMkLst>
        </pc:spChg>
        <pc:spChg chg="mod">
          <ac:chgData name="Luana Pitzer" userId="7c85172bb22d35be" providerId="Windows Live" clId="Web-{C439170A-7156-4842-A25D-9679DED37A55}" dt="2021-03-06T13:50:15.096" v="258" actId="14100"/>
          <ac:spMkLst>
            <pc:docMk/>
            <pc:sldMk cId="3981075784" sldId="257"/>
            <ac:spMk id="3" creationId="{00000000-0000-0000-0000-000000000000}"/>
          </ac:spMkLst>
        </pc:spChg>
        <pc:spChg chg="del">
          <ac:chgData name="Luana Pitzer" userId="7c85172bb22d35be" providerId="Windows Live" clId="Web-{C439170A-7156-4842-A25D-9679DED37A55}" dt="2021-03-06T13:30:18.928" v="38"/>
          <ac:spMkLst>
            <pc:docMk/>
            <pc:sldMk cId="3981075784" sldId="257"/>
            <ac:spMk id="8" creationId="{1CB2123C-DCCD-4A61-8BDA-8DD6E738748D}"/>
          </ac:spMkLst>
        </pc:spChg>
        <pc:spChg chg="add mod">
          <ac:chgData name="Luana Pitzer" userId="7c85172bb22d35be" providerId="Windows Live" clId="Web-{C439170A-7156-4842-A25D-9679DED37A55}" dt="2021-03-06T13:49:48.268" v="255" actId="20577"/>
          <ac:spMkLst>
            <pc:docMk/>
            <pc:sldMk cId="3981075784" sldId="257"/>
            <ac:spMk id="10" creationId="{6A4236A6-E6E9-40BD-965E-F444514BE5C2}"/>
          </ac:spMkLst>
        </pc:spChg>
        <pc:spChg chg="add mod ord">
          <ac:chgData name="Luana Pitzer" userId="7c85172bb22d35be" providerId="Windows Live" clId="Web-{C439170A-7156-4842-A25D-9679DED37A55}" dt="2021-03-06T13:49:17.939" v="249" actId="14100"/>
          <ac:spMkLst>
            <pc:docMk/>
            <pc:sldMk cId="3981075784" sldId="257"/>
            <ac:spMk id="11" creationId="{C9A76F85-D594-4393-86E5-D176F17DD6D6}"/>
          </ac:spMkLst>
        </pc:spChg>
        <pc:spChg chg="add mod">
          <ac:chgData name="Luana Pitzer" userId="7c85172bb22d35be" providerId="Windows Live" clId="Web-{C439170A-7156-4842-A25D-9679DED37A55}" dt="2021-03-06T13:35:41.404" v="125" actId="1076"/>
          <ac:spMkLst>
            <pc:docMk/>
            <pc:sldMk cId="3981075784" sldId="257"/>
            <ac:spMk id="13" creationId="{C9D57480-3316-4D20-8FF7-6D669D15A13D}"/>
          </ac:spMkLst>
        </pc:spChg>
        <pc:spChg chg="add mod">
          <ac:chgData name="Luana Pitzer" userId="7c85172bb22d35be" providerId="Windows Live" clId="Web-{C439170A-7156-4842-A25D-9679DED37A55}" dt="2021-03-06T15:12:13.741" v="1011" actId="1076"/>
          <ac:spMkLst>
            <pc:docMk/>
            <pc:sldMk cId="3981075784" sldId="257"/>
            <ac:spMk id="14" creationId="{10FF671F-D3CB-4EB1-A5AB-F55C4D2425C1}"/>
          </ac:spMkLst>
        </pc:spChg>
        <pc:picChg chg="mod">
          <ac:chgData name="Luana Pitzer" userId="7c85172bb22d35be" providerId="Windows Live" clId="Web-{C439170A-7156-4842-A25D-9679DED37A55}" dt="2021-03-06T13:35:02.794" v="117" actId="1076"/>
          <ac:picMkLst>
            <pc:docMk/>
            <pc:sldMk cId="3981075784" sldId="257"/>
            <ac:picMk id="4" creationId="{00000000-0000-0000-0000-000000000000}"/>
          </ac:picMkLst>
        </pc:picChg>
        <pc:picChg chg="mod">
          <ac:chgData name="Luana Pitzer" userId="7c85172bb22d35be" providerId="Windows Live" clId="Web-{C439170A-7156-4842-A25D-9679DED37A55}" dt="2021-03-06T13:49:59.518" v="256" actId="1076"/>
          <ac:picMkLst>
            <pc:docMk/>
            <pc:sldMk cId="3981075784" sldId="257"/>
            <ac:picMk id="6" creationId="{799371AF-E311-40BC-9FC9-E9B909FF235E}"/>
          </ac:picMkLst>
        </pc:picChg>
      </pc:sldChg>
      <pc:sldChg chg="modSp ord">
        <pc:chgData name="Luana Pitzer" userId="7c85172bb22d35be" providerId="Windows Live" clId="Web-{C439170A-7156-4842-A25D-9679DED37A55}" dt="2021-03-06T15:19:51.642" v="1134" actId="1076"/>
        <pc:sldMkLst>
          <pc:docMk/>
          <pc:sldMk cId="3529501599" sldId="258"/>
        </pc:sldMkLst>
        <pc:spChg chg="mod ord">
          <ac:chgData name="Luana Pitzer" userId="7c85172bb22d35be" providerId="Windows Live" clId="Web-{C439170A-7156-4842-A25D-9679DED37A55}" dt="2021-03-06T15:19:51.626" v="1133" actId="1076"/>
          <ac:spMkLst>
            <pc:docMk/>
            <pc:sldMk cId="3529501599" sldId="258"/>
            <ac:spMk id="2" creationId="{00000000-0000-0000-0000-000000000000}"/>
          </ac:spMkLst>
        </pc:spChg>
        <pc:spChg chg="mod">
          <ac:chgData name="Luana Pitzer" userId="7c85172bb22d35be" providerId="Windows Live" clId="Web-{C439170A-7156-4842-A25D-9679DED37A55}" dt="2021-03-06T13:50:38.925" v="262" actId="20577"/>
          <ac:spMkLst>
            <pc:docMk/>
            <pc:sldMk cId="3529501599" sldId="258"/>
            <ac:spMk id="3" creationId="{00000000-0000-0000-0000-000000000000}"/>
          </ac:spMkLst>
        </pc:spChg>
        <pc:spChg chg="mod ord">
          <ac:chgData name="Luana Pitzer" userId="7c85172bb22d35be" providerId="Windows Live" clId="Web-{C439170A-7156-4842-A25D-9679DED37A55}" dt="2021-03-06T15:19:51.642" v="1134" actId="1076"/>
          <ac:spMkLst>
            <pc:docMk/>
            <pc:sldMk cId="3529501599" sldId="258"/>
            <ac:spMk id="6" creationId="{2F2549F6-BA08-4CBE-9616-0A00BD7FFEB7}"/>
          </ac:spMkLst>
        </pc:spChg>
        <pc:picChg chg="ord">
          <ac:chgData name="Luana Pitzer" userId="7c85172bb22d35be" providerId="Windows Live" clId="Web-{C439170A-7156-4842-A25D-9679DED37A55}" dt="2021-03-06T15:18:53.094" v="1117"/>
          <ac:picMkLst>
            <pc:docMk/>
            <pc:sldMk cId="3529501599" sldId="258"/>
            <ac:picMk id="4" creationId="{00000000-0000-0000-0000-000000000000}"/>
          </ac:picMkLst>
        </pc:picChg>
      </pc:sldChg>
      <pc:sldChg chg="addSp delSp modSp">
        <pc:chgData name="Luana Pitzer" userId="7c85172bb22d35be" providerId="Windows Live" clId="Web-{C439170A-7156-4842-A25D-9679DED37A55}" dt="2021-03-06T13:47:10.436" v="223" actId="1076"/>
        <pc:sldMkLst>
          <pc:docMk/>
          <pc:sldMk cId="878319227" sldId="259"/>
        </pc:sldMkLst>
        <pc:spChg chg="del mod">
          <ac:chgData name="Luana Pitzer" userId="7c85172bb22d35be" providerId="Windows Live" clId="Web-{C439170A-7156-4842-A25D-9679DED37A55}" dt="2021-03-06T13:42:46.367" v="155"/>
          <ac:spMkLst>
            <pc:docMk/>
            <pc:sldMk cId="878319227" sldId="259"/>
            <ac:spMk id="2" creationId="{00000000-0000-0000-0000-000000000000}"/>
          </ac:spMkLst>
        </pc:spChg>
        <pc:spChg chg="del">
          <ac:chgData name="Luana Pitzer" userId="7c85172bb22d35be" providerId="Windows Live" clId="Web-{C439170A-7156-4842-A25D-9679DED37A55}" dt="2021-03-06T13:42:40.476" v="152"/>
          <ac:spMkLst>
            <pc:docMk/>
            <pc:sldMk cId="878319227" sldId="259"/>
            <ac:spMk id="3" creationId="{00000000-0000-0000-0000-000000000000}"/>
          </ac:spMkLst>
        </pc:spChg>
        <pc:spChg chg="add mod">
          <ac:chgData name="Luana Pitzer" userId="7c85172bb22d35be" providerId="Windows Live" clId="Web-{C439170A-7156-4842-A25D-9679DED37A55}" dt="2021-03-06T13:47:05.592" v="222" actId="1076"/>
          <ac:spMkLst>
            <pc:docMk/>
            <pc:sldMk cId="878319227" sldId="259"/>
            <ac:spMk id="5" creationId="{538AC09B-2E1D-44BA-AA2D-F3154E3E98C8}"/>
          </ac:spMkLst>
        </pc:spChg>
        <pc:spChg chg="add del mod">
          <ac:chgData name="Luana Pitzer" userId="7c85172bb22d35be" providerId="Windows Live" clId="Web-{C439170A-7156-4842-A25D-9679DED37A55}" dt="2021-03-06T13:42:43.539" v="153"/>
          <ac:spMkLst>
            <pc:docMk/>
            <pc:sldMk cId="878319227" sldId="259"/>
            <ac:spMk id="9" creationId="{99A92466-C519-4504-906F-88EC5FB3AAF4}"/>
          </ac:spMkLst>
        </pc:spChg>
        <pc:spChg chg="add del mod">
          <ac:chgData name="Luana Pitzer" userId="7c85172bb22d35be" providerId="Windows Live" clId="Web-{C439170A-7156-4842-A25D-9679DED37A55}" dt="2021-03-06T13:42:49.836" v="157"/>
          <ac:spMkLst>
            <pc:docMk/>
            <pc:sldMk cId="878319227" sldId="259"/>
            <ac:spMk id="11" creationId="{C5228EB0-A24E-4754-904B-DA864F293955}"/>
          </ac:spMkLst>
        </pc:spChg>
        <pc:spChg chg="add mod">
          <ac:chgData name="Luana Pitzer" userId="7c85172bb22d35be" providerId="Windows Live" clId="Web-{C439170A-7156-4842-A25D-9679DED37A55}" dt="2021-03-06T13:46:43.045" v="216" actId="1076"/>
          <ac:spMkLst>
            <pc:docMk/>
            <pc:sldMk cId="878319227" sldId="259"/>
            <ac:spMk id="13" creationId="{013D8865-4350-46C3-9FF4-EB02EE8231BB}"/>
          </ac:spMkLst>
        </pc:spChg>
        <pc:spChg chg="add mod">
          <ac:chgData name="Luana Pitzer" userId="7c85172bb22d35be" providerId="Windows Live" clId="Web-{C439170A-7156-4842-A25D-9679DED37A55}" dt="2021-03-06T13:46:52.810" v="218" actId="1076"/>
          <ac:spMkLst>
            <pc:docMk/>
            <pc:sldMk cId="878319227" sldId="259"/>
            <ac:spMk id="14" creationId="{C9F06E18-3465-43D0-B125-80849B8AC19D}"/>
          </ac:spMkLst>
        </pc:spChg>
        <pc:spChg chg="add mod ord">
          <ac:chgData name="Luana Pitzer" userId="7c85172bb22d35be" providerId="Windows Live" clId="Web-{C439170A-7156-4842-A25D-9679DED37A55}" dt="2021-03-06T13:46:27.154" v="211" actId="1076"/>
          <ac:spMkLst>
            <pc:docMk/>
            <pc:sldMk cId="878319227" sldId="259"/>
            <ac:spMk id="15" creationId="{1F6EDF29-BEC8-47B5-8D25-F88AB1CEA6C7}"/>
          </ac:spMkLst>
        </pc:spChg>
        <pc:picChg chg="mod ord">
          <ac:chgData name="Luana Pitzer" userId="7c85172bb22d35be" providerId="Windows Live" clId="Web-{C439170A-7156-4842-A25D-9679DED37A55}" dt="2021-03-06T13:47:10.436" v="223" actId="1076"/>
          <ac:picMkLst>
            <pc:docMk/>
            <pc:sldMk cId="878319227" sldId="259"/>
            <ac:picMk id="6" creationId="{F468A90F-D076-4A04-9DDA-8A33391ED903}"/>
          </ac:picMkLst>
        </pc:picChg>
      </pc:sldChg>
      <pc:sldChg chg="addSp delSp modSp">
        <pc:chgData name="Luana Pitzer" userId="7c85172bb22d35be" providerId="Windows Live" clId="Web-{C439170A-7156-4842-A25D-9679DED37A55}" dt="2021-03-06T14:49:38.038" v="797" actId="1076"/>
        <pc:sldMkLst>
          <pc:docMk/>
          <pc:sldMk cId="4075173057" sldId="260"/>
        </pc:sldMkLst>
        <pc:spChg chg="mod">
          <ac:chgData name="Luana Pitzer" userId="7c85172bb22d35be" providerId="Windows Live" clId="Web-{C439170A-7156-4842-A25D-9679DED37A55}" dt="2021-03-06T14:38:54.429" v="664" actId="1076"/>
          <ac:spMkLst>
            <pc:docMk/>
            <pc:sldMk cId="4075173057" sldId="260"/>
            <ac:spMk id="2" creationId="{00000000-0000-0000-0000-000000000000}"/>
          </ac:spMkLst>
        </pc:spChg>
        <pc:spChg chg="del mod">
          <ac:chgData name="Luana Pitzer" userId="7c85172bb22d35be" providerId="Windows Live" clId="Web-{C439170A-7156-4842-A25D-9679DED37A55}" dt="2021-03-06T14:23:15.111" v="572"/>
          <ac:spMkLst>
            <pc:docMk/>
            <pc:sldMk cId="4075173057" sldId="260"/>
            <ac:spMk id="3" creationId="{00000000-0000-0000-0000-000000000000}"/>
          </ac:spMkLst>
        </pc:spChg>
        <pc:spChg chg="add mod ord">
          <ac:chgData name="Luana Pitzer" userId="7c85172bb22d35be" providerId="Windows Live" clId="Web-{C439170A-7156-4842-A25D-9679DED37A55}" dt="2021-03-06T14:49:38.038" v="797" actId="1076"/>
          <ac:spMkLst>
            <pc:docMk/>
            <pc:sldMk cId="4075173057" sldId="260"/>
            <ac:spMk id="5" creationId="{CDC19292-7D92-4CBC-A97B-8A46C85FFC05}"/>
          </ac:spMkLst>
        </pc:spChg>
        <pc:spChg chg="add del mod">
          <ac:chgData name="Luana Pitzer" userId="7c85172bb22d35be" providerId="Windows Live" clId="Web-{C439170A-7156-4842-A25D-9679DED37A55}" dt="2021-03-06T14:37:35.224" v="637"/>
          <ac:spMkLst>
            <pc:docMk/>
            <pc:sldMk cId="4075173057" sldId="260"/>
            <ac:spMk id="7" creationId="{19EF2753-0FA1-46D9-B68B-C10748D94008}"/>
          </ac:spMkLst>
        </pc:spChg>
        <pc:spChg chg="add del mod">
          <ac:chgData name="Luana Pitzer" userId="7c85172bb22d35be" providerId="Windows Live" clId="Web-{C439170A-7156-4842-A25D-9679DED37A55}" dt="2021-03-06T14:28:14.852" v="593"/>
          <ac:spMkLst>
            <pc:docMk/>
            <pc:sldMk cId="4075173057" sldId="260"/>
            <ac:spMk id="9" creationId="{69E7C00E-66EE-4D37-B5B5-7FB613DE2E77}"/>
          </ac:spMkLst>
        </pc:spChg>
        <pc:picChg chg="add mod">
          <ac:chgData name="Luana Pitzer" userId="7c85172bb22d35be" providerId="Windows Live" clId="Web-{C439170A-7156-4842-A25D-9679DED37A55}" dt="2021-03-06T14:36:48.145" v="621" actId="1076"/>
          <ac:picMkLst>
            <pc:docMk/>
            <pc:sldMk cId="4075173057" sldId="260"/>
            <ac:picMk id="8" creationId="{FEC9B649-C2C4-49E8-ACF9-AE20B9CA53AC}"/>
          </ac:picMkLst>
        </pc:picChg>
        <pc:picChg chg="add mod ord">
          <ac:chgData name="Luana Pitzer" userId="7c85172bb22d35be" providerId="Windows Live" clId="Web-{C439170A-7156-4842-A25D-9679DED37A55}" dt="2021-03-06T14:38:12.944" v="654" actId="14100"/>
          <ac:picMkLst>
            <pc:docMk/>
            <pc:sldMk cId="4075173057" sldId="260"/>
            <ac:picMk id="10" creationId="{26296104-8D81-4E31-B5C9-C08B22618918}"/>
          </ac:picMkLst>
        </pc:picChg>
        <pc:picChg chg="add mod">
          <ac:chgData name="Luana Pitzer" userId="7c85172bb22d35be" providerId="Windows Live" clId="Web-{C439170A-7156-4842-A25D-9679DED37A55}" dt="2021-03-06T14:37:16.052" v="632" actId="1076"/>
          <ac:picMkLst>
            <pc:docMk/>
            <pc:sldMk cId="4075173057" sldId="260"/>
            <ac:picMk id="11" creationId="{83B0709E-2A4F-40F0-BE67-96F9A3A01B5B}"/>
          </ac:picMkLst>
        </pc:picChg>
        <pc:picChg chg="add mod ord">
          <ac:chgData name="Luana Pitzer" userId="7c85172bb22d35be" providerId="Windows Live" clId="Web-{C439170A-7156-4842-A25D-9679DED37A55}" dt="2021-03-06T14:38:31.913" v="660" actId="1076"/>
          <ac:picMkLst>
            <pc:docMk/>
            <pc:sldMk cId="4075173057" sldId="260"/>
            <ac:picMk id="12" creationId="{912E974D-D5BB-44BC-B5FB-6D768F857080}"/>
          </ac:picMkLst>
        </pc:picChg>
        <pc:picChg chg="add mod">
          <ac:chgData name="Luana Pitzer" userId="7c85172bb22d35be" providerId="Windows Live" clId="Web-{C439170A-7156-4842-A25D-9679DED37A55}" dt="2021-03-06T14:38:40.054" v="661" actId="1076"/>
          <ac:picMkLst>
            <pc:docMk/>
            <pc:sldMk cId="4075173057" sldId="260"/>
            <ac:picMk id="13" creationId="{39ABDD3B-96B2-461C-B001-BA6A1F21F3C3}"/>
          </ac:picMkLst>
        </pc:picChg>
        <pc:picChg chg="add mod ord">
          <ac:chgData name="Luana Pitzer" userId="7c85172bb22d35be" providerId="Windows Live" clId="Web-{C439170A-7156-4842-A25D-9679DED37A55}" dt="2021-03-06T14:38:21.882" v="658" actId="1076"/>
          <ac:picMkLst>
            <pc:docMk/>
            <pc:sldMk cId="4075173057" sldId="260"/>
            <ac:picMk id="14" creationId="{B8C5DFCC-C9B9-4EF0-8668-E217E2865BD2}"/>
          </ac:picMkLst>
        </pc:picChg>
        <pc:picChg chg="add mod">
          <ac:chgData name="Luana Pitzer" userId="7c85172bb22d35be" providerId="Windows Live" clId="Web-{C439170A-7156-4842-A25D-9679DED37A55}" dt="2021-03-06T14:36:40.989" v="619" actId="688"/>
          <ac:picMkLst>
            <pc:docMk/>
            <pc:sldMk cId="4075173057" sldId="260"/>
            <ac:picMk id="15" creationId="{039D39ED-D330-40C8-9F41-DC3497CCE9EF}"/>
          </ac:picMkLst>
        </pc:picChg>
        <pc:picChg chg="add mod">
          <ac:chgData name="Luana Pitzer" userId="7c85172bb22d35be" providerId="Windows Live" clId="Web-{C439170A-7156-4842-A25D-9679DED37A55}" dt="2021-03-06T14:38:24.678" v="659" actId="1076"/>
          <ac:picMkLst>
            <pc:docMk/>
            <pc:sldMk cId="4075173057" sldId="260"/>
            <ac:picMk id="16" creationId="{4AAEA343-6998-4C0F-88AB-6B27DBF0ADF0}"/>
          </ac:picMkLst>
        </pc:picChg>
      </pc:sldChg>
      <pc:sldChg chg="addSp delSp modSp">
        <pc:chgData name="Luana Pitzer" userId="7c85172bb22d35be" providerId="Windows Live" clId="Web-{C439170A-7156-4842-A25D-9679DED37A55}" dt="2021-03-06T15:22:28.114" v="1163"/>
        <pc:sldMkLst>
          <pc:docMk/>
          <pc:sldMk cId="4290462784" sldId="261"/>
        </pc:sldMkLst>
        <pc:spChg chg="mod">
          <ac:chgData name="Luana Pitzer" userId="7c85172bb22d35be" providerId="Windows Live" clId="Web-{C439170A-7156-4842-A25D-9679DED37A55}" dt="2021-03-06T15:09:40.768" v="999" actId="1076"/>
          <ac:spMkLst>
            <pc:docMk/>
            <pc:sldMk cId="4290462784" sldId="261"/>
            <ac:spMk id="2" creationId="{00000000-0000-0000-0000-000000000000}"/>
          </ac:spMkLst>
        </pc:spChg>
        <pc:spChg chg="add mod ord">
          <ac:chgData name="Luana Pitzer" userId="7c85172bb22d35be" providerId="Windows Live" clId="Web-{C439170A-7156-4842-A25D-9679DED37A55}" dt="2021-03-06T15:09:40.768" v="998" actId="1076"/>
          <ac:spMkLst>
            <pc:docMk/>
            <pc:sldMk cId="4290462784" sldId="261"/>
            <ac:spMk id="9" creationId="{A32DB693-F142-4C02-A111-2D712C6206BD}"/>
          </ac:spMkLst>
        </pc:spChg>
        <pc:spChg chg="add del mod">
          <ac:chgData name="Luana Pitzer" userId="7c85172bb22d35be" providerId="Windows Live" clId="Web-{C439170A-7156-4842-A25D-9679DED37A55}" dt="2021-03-06T15:20:56.284" v="1148"/>
          <ac:spMkLst>
            <pc:docMk/>
            <pc:sldMk cId="4290462784" sldId="261"/>
            <ac:spMk id="10" creationId="{AAEF1C7B-02CE-4BD0-9E8B-BD9F8A79E26A}"/>
          </ac:spMkLst>
        </pc:spChg>
        <pc:spChg chg="add del mod ord">
          <ac:chgData name="Luana Pitzer" userId="7c85172bb22d35be" providerId="Windows Live" clId="Web-{C439170A-7156-4842-A25D-9679DED37A55}" dt="2021-03-06T15:22:28.114" v="1163"/>
          <ac:spMkLst>
            <pc:docMk/>
            <pc:sldMk cId="4290462784" sldId="261"/>
            <ac:spMk id="11" creationId="{1E1C270F-99DC-4D9C-A5ED-4441721FB9E8}"/>
          </ac:spMkLst>
        </pc:spChg>
        <pc:picChg chg="ord">
          <ac:chgData name="Luana Pitzer" userId="7c85172bb22d35be" providerId="Windows Live" clId="Web-{C439170A-7156-4842-A25D-9679DED37A55}" dt="2021-03-06T15:22:25.270" v="1161"/>
          <ac:picMkLst>
            <pc:docMk/>
            <pc:sldMk cId="4290462784" sldId="261"/>
            <ac:picMk id="4" creationId="{00000000-0000-0000-0000-000000000000}"/>
          </ac:picMkLst>
        </pc:picChg>
      </pc:sldChg>
      <pc:sldChg chg="addSp delSp modSp add ord replId">
        <pc:chgData name="Luana Pitzer" userId="7c85172bb22d35be" providerId="Windows Live" clId="Web-{C439170A-7156-4842-A25D-9679DED37A55}" dt="2021-03-06T15:17:48.061" v="1111" actId="1076"/>
        <pc:sldMkLst>
          <pc:docMk/>
          <pc:sldMk cId="4239353467" sldId="262"/>
        </pc:sldMkLst>
        <pc:spChg chg="mod">
          <ac:chgData name="Luana Pitzer" userId="7c85172bb22d35be" providerId="Windows Live" clId="Web-{C439170A-7156-4842-A25D-9679DED37A55}" dt="2021-03-06T14:06:11.306" v="482" actId="1076"/>
          <ac:spMkLst>
            <pc:docMk/>
            <pc:sldMk cId="4239353467" sldId="262"/>
            <ac:spMk id="2" creationId="{00000000-0000-0000-0000-000000000000}"/>
          </ac:spMkLst>
        </pc:spChg>
        <pc:spChg chg="del">
          <ac:chgData name="Luana Pitzer" userId="7c85172bb22d35be" providerId="Windows Live" clId="Web-{C439170A-7156-4842-A25D-9679DED37A55}" dt="2021-03-06T13:51:32.411" v="272"/>
          <ac:spMkLst>
            <pc:docMk/>
            <pc:sldMk cId="4239353467" sldId="262"/>
            <ac:spMk id="3" creationId="{00000000-0000-0000-0000-000000000000}"/>
          </ac:spMkLst>
        </pc:spChg>
        <pc:spChg chg="mod">
          <ac:chgData name="Luana Pitzer" userId="7c85172bb22d35be" providerId="Windows Live" clId="Web-{C439170A-7156-4842-A25D-9679DED37A55}" dt="2021-03-06T14:49:34.272" v="796" actId="1076"/>
          <ac:spMkLst>
            <pc:docMk/>
            <pc:sldMk cId="4239353467" sldId="262"/>
            <ac:spMk id="5" creationId="{CDC19292-7D92-4CBC-A97B-8A46C85FFC05}"/>
          </ac:spMkLst>
        </pc:spChg>
        <pc:spChg chg="add mod">
          <ac:chgData name="Luana Pitzer" userId="7c85172bb22d35be" providerId="Windows Live" clId="Web-{C439170A-7156-4842-A25D-9679DED37A55}" dt="2021-03-06T14:10:52.234" v="537" actId="20577"/>
          <ac:spMkLst>
            <pc:docMk/>
            <pc:sldMk cId="4239353467" sldId="262"/>
            <ac:spMk id="8" creationId="{7CFF616E-6610-47BC-8BCD-52B3B9BFA10E}"/>
          </ac:spMkLst>
        </pc:spChg>
        <pc:spChg chg="add mod">
          <ac:chgData name="Luana Pitzer" userId="7c85172bb22d35be" providerId="Windows Live" clId="Web-{C439170A-7156-4842-A25D-9679DED37A55}" dt="2021-03-06T15:10:59.676" v="1001" actId="1076"/>
          <ac:spMkLst>
            <pc:docMk/>
            <pc:sldMk cId="4239353467" sldId="262"/>
            <ac:spMk id="17" creationId="{2DDBDFD3-1D86-4D26-88E4-3091B4E9C80C}"/>
          </ac:spMkLst>
        </pc:spChg>
        <pc:spChg chg="add mod">
          <ac:chgData name="Luana Pitzer" userId="7c85172bb22d35be" providerId="Windows Live" clId="Web-{C439170A-7156-4842-A25D-9679DED37A55}" dt="2021-03-06T15:13:15.664" v="1028" actId="14100"/>
          <ac:spMkLst>
            <pc:docMk/>
            <pc:sldMk cId="4239353467" sldId="262"/>
            <ac:spMk id="18" creationId="{34D9FDBD-6091-4742-8DA6-0FA85459E77F}"/>
          </ac:spMkLst>
        </pc:spChg>
        <pc:spChg chg="add del mod">
          <ac:chgData name="Luana Pitzer" userId="7c85172bb22d35be" providerId="Windows Live" clId="Web-{C439170A-7156-4842-A25D-9679DED37A55}" dt="2021-03-06T15:13:22.336" v="1031"/>
          <ac:spMkLst>
            <pc:docMk/>
            <pc:sldMk cId="4239353467" sldId="262"/>
            <ac:spMk id="20" creationId="{49C0A996-9D21-45E4-9440-B990144FD6A3}"/>
          </ac:spMkLst>
        </pc:spChg>
        <pc:spChg chg="add mod">
          <ac:chgData name="Luana Pitzer" userId="7c85172bb22d35be" providerId="Windows Live" clId="Web-{C439170A-7156-4842-A25D-9679DED37A55}" dt="2021-03-06T15:14:53.447" v="1040"/>
          <ac:spMkLst>
            <pc:docMk/>
            <pc:sldMk cId="4239353467" sldId="262"/>
            <ac:spMk id="21" creationId="{2F107EED-CBD3-46D4-8D16-62B1271D7FA8}"/>
          </ac:spMkLst>
        </pc:spChg>
        <pc:spChg chg="add del mod">
          <ac:chgData name="Luana Pitzer" userId="7c85172bb22d35be" providerId="Windows Live" clId="Web-{C439170A-7156-4842-A25D-9679DED37A55}" dt="2021-03-06T15:15:00.120" v="1043"/>
          <ac:spMkLst>
            <pc:docMk/>
            <pc:sldMk cId="4239353467" sldId="262"/>
            <ac:spMk id="22" creationId="{ADE3425D-142B-49BE-BFA4-D31D684D0B7C}"/>
          </ac:spMkLst>
        </pc:spChg>
        <pc:spChg chg="add mod">
          <ac:chgData name="Luana Pitzer" userId="7c85172bb22d35be" providerId="Windows Live" clId="Web-{C439170A-7156-4842-A25D-9679DED37A55}" dt="2021-03-06T15:17:16.529" v="1097" actId="1076"/>
          <ac:spMkLst>
            <pc:docMk/>
            <pc:sldMk cId="4239353467" sldId="262"/>
            <ac:spMk id="23" creationId="{50AE56F1-4225-4836-86EE-FF424E41D973}"/>
          </ac:spMkLst>
        </pc:spChg>
        <pc:spChg chg="add mod">
          <ac:chgData name="Luana Pitzer" userId="7c85172bb22d35be" providerId="Windows Live" clId="Web-{C439170A-7156-4842-A25D-9679DED37A55}" dt="2021-03-06T15:16:38.481" v="1087" actId="20577"/>
          <ac:spMkLst>
            <pc:docMk/>
            <pc:sldMk cId="4239353467" sldId="262"/>
            <ac:spMk id="24" creationId="{288B28CC-007C-49D8-B12E-87F01FC0CB45}"/>
          </ac:spMkLst>
        </pc:spChg>
        <pc:spChg chg="add mod">
          <ac:chgData name="Luana Pitzer" userId="7c85172bb22d35be" providerId="Windows Live" clId="Web-{C439170A-7156-4842-A25D-9679DED37A55}" dt="2021-03-06T15:17:22.763" v="1098" actId="1076"/>
          <ac:spMkLst>
            <pc:docMk/>
            <pc:sldMk cId="4239353467" sldId="262"/>
            <ac:spMk id="25" creationId="{27ACC4C9-96F6-4624-AD7A-2FAFF3839475}"/>
          </ac:spMkLst>
        </pc:spChg>
        <pc:spChg chg="add mod">
          <ac:chgData name="Luana Pitzer" userId="7c85172bb22d35be" providerId="Windows Live" clId="Web-{C439170A-7156-4842-A25D-9679DED37A55}" dt="2021-03-06T15:17:48.061" v="1111" actId="1076"/>
          <ac:spMkLst>
            <pc:docMk/>
            <pc:sldMk cId="4239353467" sldId="262"/>
            <ac:spMk id="26" creationId="{7D0E5648-1EDF-4304-BBAD-A21A590FDC37}"/>
          </ac:spMkLst>
        </pc:spChg>
        <pc:picChg chg="mod ord">
          <ac:chgData name="Luana Pitzer" userId="7c85172bb22d35be" providerId="Windows Live" clId="Web-{C439170A-7156-4842-A25D-9679DED37A55}" dt="2021-03-06T15:15:23.745" v="1052" actId="1076"/>
          <ac:picMkLst>
            <pc:docMk/>
            <pc:sldMk cId="4239353467" sldId="262"/>
            <ac:picMk id="6" creationId="{064F77AD-453D-4CF8-B541-0BAB7476A3EA}"/>
          </ac:picMkLst>
        </pc:picChg>
        <pc:picChg chg="add mod">
          <ac:chgData name="Luana Pitzer" userId="7c85172bb22d35be" providerId="Windows Live" clId="Web-{C439170A-7156-4842-A25D-9679DED37A55}" dt="2021-03-06T14:09:47.686" v="523" actId="14100"/>
          <ac:picMkLst>
            <pc:docMk/>
            <pc:sldMk cId="4239353467" sldId="262"/>
            <ac:picMk id="9" creationId="{7F95BBFD-8F7F-43EA-9C71-6EF7AC4C6484}"/>
          </ac:picMkLst>
        </pc:picChg>
        <pc:picChg chg="add mod">
          <ac:chgData name="Luana Pitzer" userId="7c85172bb22d35be" providerId="Windows Live" clId="Web-{C439170A-7156-4842-A25D-9679DED37A55}" dt="2021-03-06T14:10:39.593" v="533" actId="14100"/>
          <ac:picMkLst>
            <pc:docMk/>
            <pc:sldMk cId="4239353467" sldId="262"/>
            <ac:picMk id="10" creationId="{25A9AEF7-9B12-4B97-9810-6FCE54B9A28E}"/>
          </ac:picMkLst>
        </pc:picChg>
        <pc:picChg chg="add mod">
          <ac:chgData name="Luana Pitzer" userId="7c85172bb22d35be" providerId="Windows Live" clId="Web-{C439170A-7156-4842-A25D-9679DED37A55}" dt="2021-03-06T14:10:35.624" v="532" actId="14100"/>
          <ac:picMkLst>
            <pc:docMk/>
            <pc:sldMk cId="4239353467" sldId="262"/>
            <ac:picMk id="11" creationId="{493E35C4-7297-49FF-828D-70B5789048DB}"/>
          </ac:picMkLst>
        </pc:picChg>
        <pc:picChg chg="add del mod">
          <ac:chgData name="Luana Pitzer" userId="7c85172bb22d35be" providerId="Windows Live" clId="Web-{C439170A-7156-4842-A25D-9679DED37A55}" dt="2021-03-06T14:08:19.153" v="507"/>
          <ac:picMkLst>
            <pc:docMk/>
            <pc:sldMk cId="4239353467" sldId="262"/>
            <ac:picMk id="12" creationId="{51D4A8D0-557D-4A3E-9789-03181B128CB0}"/>
          </ac:picMkLst>
        </pc:picChg>
        <pc:picChg chg="add mod">
          <ac:chgData name="Luana Pitzer" userId="7c85172bb22d35be" providerId="Windows Live" clId="Web-{C439170A-7156-4842-A25D-9679DED37A55}" dt="2021-03-06T14:07:16.245" v="494" actId="14100"/>
          <ac:picMkLst>
            <pc:docMk/>
            <pc:sldMk cId="4239353467" sldId="262"/>
            <ac:picMk id="13" creationId="{26B284EE-614F-44C1-9E36-FAB70B13DB89}"/>
          </ac:picMkLst>
        </pc:picChg>
        <pc:picChg chg="add mod">
          <ac:chgData name="Luana Pitzer" userId="7c85172bb22d35be" providerId="Windows Live" clId="Web-{C439170A-7156-4842-A25D-9679DED37A55}" dt="2021-03-06T14:09:43.951" v="522" actId="14100"/>
          <ac:picMkLst>
            <pc:docMk/>
            <pc:sldMk cId="4239353467" sldId="262"/>
            <ac:picMk id="14" creationId="{5ED4C703-9630-4728-8DA5-7723AF2FE178}"/>
          </ac:picMkLst>
        </pc:picChg>
        <pc:picChg chg="add mod">
          <ac:chgData name="Luana Pitzer" userId="7c85172bb22d35be" providerId="Windows Live" clId="Web-{C439170A-7156-4842-A25D-9679DED37A55}" dt="2021-03-06T14:06:35.744" v="488" actId="14100"/>
          <ac:picMkLst>
            <pc:docMk/>
            <pc:sldMk cId="4239353467" sldId="262"/>
            <ac:picMk id="15" creationId="{0619965F-F854-45E6-A478-60337E6EED34}"/>
          </ac:picMkLst>
        </pc:picChg>
      </pc:sldChg>
      <pc:sldChg chg="addSp delSp modSp add replId">
        <pc:chgData name="Luana Pitzer" userId="7c85172bb22d35be" providerId="Windows Live" clId="Web-{C439170A-7156-4842-A25D-9679DED37A55}" dt="2021-03-06T14:22:49.641" v="570" actId="1076"/>
        <pc:sldMkLst>
          <pc:docMk/>
          <pc:sldMk cId="3086564070" sldId="263"/>
        </pc:sldMkLst>
        <pc:spChg chg="del">
          <ac:chgData name="Luana Pitzer" userId="7c85172bb22d35be" providerId="Windows Live" clId="Web-{C439170A-7156-4842-A25D-9679DED37A55}" dt="2021-03-06T14:13:20.519" v="551"/>
          <ac:spMkLst>
            <pc:docMk/>
            <pc:sldMk cId="3086564070" sldId="263"/>
            <ac:spMk id="7" creationId="{19EF2753-0FA1-46D9-B68B-C10748D94008}"/>
          </ac:spMkLst>
        </pc:spChg>
        <pc:picChg chg="del">
          <ac:chgData name="Luana Pitzer" userId="7c85172bb22d35be" providerId="Windows Live" clId="Web-{C439170A-7156-4842-A25D-9679DED37A55}" dt="2021-03-06T14:22:40.610" v="566"/>
          <ac:picMkLst>
            <pc:docMk/>
            <pc:sldMk cId="3086564070" sldId="263"/>
            <ac:picMk id="6" creationId="{064F77AD-453D-4CF8-B541-0BAB7476A3EA}"/>
          </ac:picMkLst>
        </pc:picChg>
        <pc:picChg chg="add mod">
          <ac:chgData name="Luana Pitzer" userId="7c85172bb22d35be" providerId="Windows Live" clId="Web-{C439170A-7156-4842-A25D-9679DED37A55}" dt="2021-03-06T14:22:49.641" v="570" actId="1076"/>
          <ac:picMkLst>
            <pc:docMk/>
            <pc:sldMk cId="3086564070" sldId="263"/>
            <ac:picMk id="8" creationId="{0D8D06E8-B110-4D8E-AD83-8CCD20F99129}"/>
          </ac:picMkLst>
        </pc:picChg>
      </pc:sldChg>
      <pc:sldChg chg="addSp delSp modSp add ord replId">
        <pc:chgData name="Luana Pitzer" userId="7c85172bb22d35be" providerId="Windows Live" clId="Web-{C439170A-7156-4842-A25D-9679DED37A55}" dt="2021-03-06T15:12:00.647" v="1007" actId="1076"/>
        <pc:sldMkLst>
          <pc:docMk/>
          <pc:sldMk cId="333294944" sldId="264"/>
        </pc:sldMkLst>
        <pc:spChg chg="mod">
          <ac:chgData name="Luana Pitzer" userId="7c85172bb22d35be" providerId="Windows Live" clId="Web-{C439170A-7156-4842-A25D-9679DED37A55}" dt="2021-03-06T14:46:48.643" v="737" actId="1076"/>
          <ac:spMkLst>
            <pc:docMk/>
            <pc:sldMk cId="333294944" sldId="264"/>
            <ac:spMk id="3" creationId="{00000000-0000-0000-0000-000000000000}"/>
          </ac:spMkLst>
        </pc:spChg>
        <pc:spChg chg="mod">
          <ac:chgData name="Luana Pitzer" userId="7c85172bb22d35be" providerId="Windows Live" clId="Web-{C439170A-7156-4842-A25D-9679DED37A55}" dt="2021-03-06T14:49:24.397" v="795" actId="1076"/>
          <ac:spMkLst>
            <pc:docMk/>
            <pc:sldMk cId="333294944" sldId="264"/>
            <ac:spMk id="5" creationId="{CDC19292-7D92-4CBC-A97B-8A46C85FFC05}"/>
          </ac:spMkLst>
        </pc:spChg>
        <pc:spChg chg="add mod">
          <ac:chgData name="Luana Pitzer" userId="7c85172bb22d35be" providerId="Windows Live" clId="Web-{C439170A-7156-4842-A25D-9679DED37A55}" dt="2021-03-06T14:49:14.818" v="794" actId="20577"/>
          <ac:spMkLst>
            <pc:docMk/>
            <pc:sldMk cId="333294944" sldId="264"/>
            <ac:spMk id="6" creationId="{7D688402-C38F-4FFE-97F6-BBD2F1694E42}"/>
          </ac:spMkLst>
        </pc:spChg>
        <pc:spChg chg="add mod">
          <ac:chgData name="Luana Pitzer" userId="7c85172bb22d35be" providerId="Windows Live" clId="Web-{C439170A-7156-4842-A25D-9679DED37A55}" dt="2021-03-06T14:46:44.752" v="736" actId="1076"/>
          <ac:spMkLst>
            <pc:docMk/>
            <pc:sldMk cId="333294944" sldId="264"/>
            <ac:spMk id="11" creationId="{DA71C0EB-A90F-43AF-87F5-C99A145F020C}"/>
          </ac:spMkLst>
        </pc:spChg>
        <pc:spChg chg="add mod">
          <ac:chgData name="Luana Pitzer" userId="7c85172bb22d35be" providerId="Windows Live" clId="Web-{C439170A-7156-4842-A25D-9679DED37A55}" dt="2021-03-06T15:12:00.647" v="1007" actId="1076"/>
          <ac:spMkLst>
            <pc:docMk/>
            <pc:sldMk cId="333294944" sldId="264"/>
            <ac:spMk id="13" creationId="{C70819FA-5DC2-42DD-9392-3ADD567DE7F5}"/>
          </ac:spMkLst>
        </pc:spChg>
        <pc:picChg chg="del">
          <ac:chgData name="Luana Pitzer" userId="7c85172bb22d35be" providerId="Windows Live" clId="Web-{C439170A-7156-4842-A25D-9679DED37A55}" dt="2021-03-06T14:37:26.552" v="634"/>
          <ac:picMkLst>
            <pc:docMk/>
            <pc:sldMk cId="333294944" sldId="264"/>
            <ac:picMk id="8" creationId="{0D8D06E8-B110-4D8E-AD83-8CCD20F99129}"/>
          </ac:picMkLst>
        </pc:picChg>
        <pc:picChg chg="add del mod">
          <ac:chgData name="Luana Pitzer" userId="7c85172bb22d35be" providerId="Windows Live" clId="Web-{C439170A-7156-4842-A25D-9679DED37A55}" dt="2021-03-06T14:44:35.046" v="692"/>
          <ac:picMkLst>
            <pc:docMk/>
            <pc:sldMk cId="333294944" sldId="264"/>
            <ac:picMk id="9" creationId="{14E7A88B-E41A-4C8E-8BA5-91E7BB7850F9}"/>
          </ac:picMkLst>
        </pc:picChg>
        <pc:picChg chg="add mod modCrop">
          <ac:chgData name="Luana Pitzer" userId="7c85172bb22d35be" providerId="Windows Live" clId="Web-{C439170A-7156-4842-A25D-9679DED37A55}" dt="2021-03-06T14:46:02.064" v="717" actId="1076"/>
          <ac:picMkLst>
            <pc:docMk/>
            <pc:sldMk cId="333294944" sldId="264"/>
            <ac:picMk id="10" creationId="{C99A4D39-3E64-4128-8A9F-99B10A3F017B}"/>
          </ac:picMkLst>
        </pc:picChg>
      </pc:sldChg>
      <pc:sldChg chg="addSp delSp modSp add replId">
        <pc:chgData name="Luana Pitzer" userId="7c85172bb22d35be" providerId="Windows Live" clId="Web-{C439170A-7156-4842-A25D-9679DED37A55}" dt="2021-03-06T14:57:24.783" v="871" actId="1076"/>
        <pc:sldMkLst>
          <pc:docMk/>
          <pc:sldMk cId="2696971379" sldId="265"/>
        </pc:sldMkLst>
        <pc:spChg chg="mod">
          <ac:chgData name="Luana Pitzer" userId="7c85172bb22d35be" providerId="Windows Live" clId="Web-{C439170A-7156-4842-A25D-9679DED37A55}" dt="2021-03-06T14:52:17.526" v="829" actId="1076"/>
          <ac:spMkLst>
            <pc:docMk/>
            <pc:sldMk cId="2696971379" sldId="265"/>
            <ac:spMk id="2" creationId="{00000000-0000-0000-0000-000000000000}"/>
          </ac:spMkLst>
        </pc:spChg>
        <pc:spChg chg="mod ord">
          <ac:chgData name="Luana Pitzer" userId="7c85172bb22d35be" providerId="Windows Live" clId="Web-{C439170A-7156-4842-A25D-9679DED37A55}" dt="2021-03-06T14:52:20.541" v="830" actId="1076"/>
          <ac:spMkLst>
            <pc:docMk/>
            <pc:sldMk cId="2696971379" sldId="265"/>
            <ac:spMk id="3" creationId="{00000000-0000-0000-0000-000000000000}"/>
          </ac:spMkLst>
        </pc:spChg>
        <pc:picChg chg="add mod">
          <ac:chgData name="Luana Pitzer" userId="7c85172bb22d35be" providerId="Windows Live" clId="Web-{C439170A-7156-4842-A25D-9679DED37A55}" dt="2021-03-06T14:57:09.673" v="868" actId="688"/>
          <ac:picMkLst>
            <pc:docMk/>
            <pc:sldMk cId="2696971379" sldId="265"/>
            <ac:picMk id="6" creationId="{33294CF0-0DB1-4023-AFFA-7CDE069B2462}"/>
          </ac:picMkLst>
        </pc:picChg>
        <pc:picChg chg="add mod">
          <ac:chgData name="Luana Pitzer" userId="7c85172bb22d35be" providerId="Windows Live" clId="Web-{C439170A-7156-4842-A25D-9679DED37A55}" dt="2021-03-06T14:57:24.783" v="871" actId="1076"/>
          <ac:picMkLst>
            <pc:docMk/>
            <pc:sldMk cId="2696971379" sldId="265"/>
            <ac:picMk id="7" creationId="{11B01C3E-434C-4BF4-826F-B3E335BFBAE5}"/>
          </ac:picMkLst>
        </pc:picChg>
        <pc:picChg chg="del">
          <ac:chgData name="Luana Pitzer" userId="7c85172bb22d35be" providerId="Windows Live" clId="Web-{C439170A-7156-4842-A25D-9679DED37A55}" dt="2021-03-06T14:50:29.117" v="799"/>
          <ac:picMkLst>
            <pc:docMk/>
            <pc:sldMk cId="2696971379" sldId="265"/>
            <ac:picMk id="8" creationId="{0D8D06E8-B110-4D8E-AD83-8CCD20F99129}"/>
          </ac:picMkLst>
        </pc:picChg>
        <pc:picChg chg="add mod modCrop">
          <ac:chgData name="Luana Pitzer" userId="7c85172bb22d35be" providerId="Windows Live" clId="Web-{C439170A-7156-4842-A25D-9679DED37A55}" dt="2021-03-06T14:57:17.361" v="870" actId="14100"/>
          <ac:picMkLst>
            <pc:docMk/>
            <pc:sldMk cId="2696971379" sldId="265"/>
            <ac:picMk id="9" creationId="{07ECD2B8-826D-4D10-A57F-9463C042C067}"/>
          </ac:picMkLst>
        </pc:picChg>
      </pc:sldChg>
      <pc:sldChg chg="addSp delSp modSp add ord replId">
        <pc:chgData name="Luana Pitzer" userId="7c85172bb22d35be" providerId="Windows Live" clId="Web-{C439170A-7156-4842-A25D-9679DED37A55}" dt="2021-03-06T15:04:01.464" v="919"/>
        <pc:sldMkLst>
          <pc:docMk/>
          <pc:sldMk cId="511808113" sldId="266"/>
        </pc:sldMkLst>
        <pc:spChg chg="mod">
          <ac:chgData name="Luana Pitzer" userId="7c85172bb22d35be" providerId="Windows Live" clId="Web-{C439170A-7156-4842-A25D-9679DED37A55}" dt="2021-03-06T14:58:00.502" v="878" actId="20577"/>
          <ac:spMkLst>
            <pc:docMk/>
            <pc:sldMk cId="511808113" sldId="266"/>
            <ac:spMk id="2" creationId="{00000000-0000-0000-0000-000000000000}"/>
          </ac:spMkLst>
        </pc:spChg>
        <pc:spChg chg="mod">
          <ac:chgData name="Luana Pitzer" userId="7c85172bb22d35be" providerId="Windows Live" clId="Web-{C439170A-7156-4842-A25D-9679DED37A55}" dt="2021-03-06T15:03:05.462" v="910" actId="1076"/>
          <ac:spMkLst>
            <pc:docMk/>
            <pc:sldMk cId="511808113" sldId="266"/>
            <ac:spMk id="3" creationId="{00000000-0000-0000-0000-000000000000}"/>
          </ac:spMkLst>
        </pc:spChg>
        <pc:spChg chg="add del mod">
          <ac:chgData name="Luana Pitzer" userId="7c85172bb22d35be" providerId="Windows Live" clId="Web-{C439170A-7156-4842-A25D-9679DED37A55}" dt="2021-03-06T15:04:01.464" v="919"/>
          <ac:spMkLst>
            <pc:docMk/>
            <pc:sldMk cId="511808113" sldId="266"/>
            <ac:spMk id="7" creationId="{0D1AD1AA-578D-4894-B8D7-7DA7D011E202}"/>
          </ac:spMkLst>
        </pc:spChg>
        <pc:picChg chg="add mod modCrop">
          <ac:chgData name="Luana Pitzer" userId="7c85172bb22d35be" providerId="Windows Live" clId="Web-{C439170A-7156-4842-A25D-9679DED37A55}" dt="2021-03-06T15:03:02.541" v="909" actId="1076"/>
          <ac:picMkLst>
            <pc:docMk/>
            <pc:sldMk cId="511808113" sldId="266"/>
            <ac:picMk id="6" creationId="{D1C6D364-D0D7-49A4-B11C-13B27BFB2524}"/>
          </ac:picMkLst>
        </pc:picChg>
        <pc:picChg chg="del">
          <ac:chgData name="Luana Pitzer" userId="7c85172bb22d35be" providerId="Windows Live" clId="Web-{C439170A-7156-4842-A25D-9679DED37A55}" dt="2021-03-06T14:57:44.236" v="874"/>
          <ac:picMkLst>
            <pc:docMk/>
            <pc:sldMk cId="511808113" sldId="266"/>
            <ac:picMk id="8" creationId="{0D8D06E8-B110-4D8E-AD83-8CCD20F99129}"/>
          </ac:picMkLst>
        </pc:picChg>
      </pc:sldChg>
      <pc:sldChg chg="delSp add del replId">
        <pc:chgData name="Luana Pitzer" userId="7c85172bb22d35be" providerId="Windows Live" clId="Web-{C439170A-7156-4842-A25D-9679DED37A55}" dt="2021-03-06T15:04:16.620" v="922"/>
        <pc:sldMkLst>
          <pc:docMk/>
          <pc:sldMk cId="892439300" sldId="267"/>
        </pc:sldMkLst>
        <pc:picChg chg="del">
          <ac:chgData name="Luana Pitzer" userId="7c85172bb22d35be" providerId="Windows Live" clId="Web-{C439170A-7156-4842-A25D-9679DED37A55}" dt="2021-03-06T15:04:14.605" v="921"/>
          <ac:picMkLst>
            <pc:docMk/>
            <pc:sldMk cId="892439300" sldId="267"/>
            <ac:picMk id="4" creationId="{00000000-0000-0000-0000-000000000000}"/>
          </ac:picMkLst>
        </pc:picChg>
      </pc:sldChg>
      <pc:sldChg chg="addSp delSp modSp add replId">
        <pc:chgData name="Luana Pitzer" userId="7c85172bb22d35be" providerId="Windows Live" clId="Web-{C439170A-7156-4842-A25D-9679DED37A55}" dt="2021-03-06T15:57:53.272" v="1605" actId="20577"/>
        <pc:sldMkLst>
          <pc:docMk/>
          <pc:sldMk cId="4066137576" sldId="267"/>
        </pc:sldMkLst>
        <pc:spChg chg="mod">
          <ac:chgData name="Luana Pitzer" userId="7c85172bb22d35be" providerId="Windows Live" clId="Web-{C439170A-7156-4842-A25D-9679DED37A55}" dt="2021-03-06T15:20:36.815" v="1145" actId="1076"/>
          <ac:spMkLst>
            <pc:docMk/>
            <pc:sldMk cId="4066137576" sldId="267"/>
            <ac:spMk id="2" creationId="{00000000-0000-0000-0000-000000000000}"/>
          </ac:spMkLst>
        </pc:spChg>
        <pc:spChg chg="del">
          <ac:chgData name="Luana Pitzer" userId="7c85172bb22d35be" providerId="Windows Live" clId="Web-{C439170A-7156-4842-A25D-9679DED37A55}" dt="2021-03-06T15:04:56.731" v="947"/>
          <ac:spMkLst>
            <pc:docMk/>
            <pc:sldMk cId="4066137576" sldId="267"/>
            <ac:spMk id="3" creationId="{00000000-0000-0000-0000-000000000000}"/>
          </ac:spMkLst>
        </pc:spChg>
        <pc:spChg chg="add del mod">
          <ac:chgData name="Luana Pitzer" userId="7c85172bb22d35be" providerId="Windows Live" clId="Web-{C439170A-7156-4842-A25D-9679DED37A55}" dt="2021-03-06T15:05:11.262" v="949"/>
          <ac:spMkLst>
            <pc:docMk/>
            <pc:sldMk cId="4066137576" sldId="267"/>
            <ac:spMk id="10" creationId="{BC16541D-C4E8-4113-856A-F2F3E292FFD6}"/>
          </ac:spMkLst>
        </pc:spChg>
        <pc:spChg chg="add mod ord">
          <ac:chgData name="Luana Pitzer" userId="7c85172bb22d35be" providerId="Windows Live" clId="Web-{C439170A-7156-4842-A25D-9679DED37A55}" dt="2021-03-06T15:23:10.975" v="1170"/>
          <ac:spMkLst>
            <pc:docMk/>
            <pc:sldMk cId="4066137576" sldId="267"/>
            <ac:spMk id="11" creationId="{C4E8A7BD-A8DD-4CE9-8EE0-67C0312A4165}"/>
          </ac:spMkLst>
        </pc:spChg>
        <pc:spChg chg="del">
          <ac:chgData name="Luana Pitzer" userId="7c85172bb22d35be" providerId="Windows Live" clId="Web-{C439170A-7156-4842-A25D-9679DED37A55}" dt="2021-03-06T15:04:56.653" v="942"/>
          <ac:spMkLst>
            <pc:docMk/>
            <pc:sldMk cId="4066137576" sldId="267"/>
            <ac:spMk id="12" creationId="{7CCA9D7C-C6DD-4A4B-A83E-3ED5EE53BC98}"/>
          </ac:spMkLst>
        </pc:spChg>
        <pc:spChg chg="mod">
          <ac:chgData name="Luana Pitzer" userId="7c85172bb22d35be" providerId="Windows Live" clId="Web-{C439170A-7156-4842-A25D-9679DED37A55}" dt="2021-03-06T15:57:53.272" v="1605" actId="20577"/>
          <ac:spMkLst>
            <pc:docMk/>
            <pc:sldMk cId="4066137576" sldId="267"/>
            <ac:spMk id="14" creationId="{2369E6FF-9AA4-4F39-88C8-82A731B0321A}"/>
          </ac:spMkLst>
        </pc:spChg>
        <pc:spChg chg="del">
          <ac:chgData name="Luana Pitzer" userId="7c85172bb22d35be" providerId="Windows Live" clId="Web-{C439170A-7156-4842-A25D-9679DED37A55}" dt="2021-03-06T15:04:56.653" v="941"/>
          <ac:spMkLst>
            <pc:docMk/>
            <pc:sldMk cId="4066137576" sldId="267"/>
            <ac:spMk id="16" creationId="{D431E33A-26CC-47FC-BE99-12FAE5B1CCD7}"/>
          </ac:spMkLst>
        </pc:spChg>
        <pc:picChg chg="ord">
          <ac:chgData name="Luana Pitzer" userId="7c85172bb22d35be" providerId="Windows Live" clId="Web-{C439170A-7156-4842-A25D-9679DED37A55}" dt="2021-03-06T15:23:13.037" v="1171"/>
          <ac:picMkLst>
            <pc:docMk/>
            <pc:sldMk cId="4066137576" sldId="267"/>
            <ac:picMk id="4" creationId="{00000000-0000-0000-0000-000000000000}"/>
          </ac:picMkLst>
        </pc:picChg>
        <pc:picChg chg="del">
          <ac:chgData name="Luana Pitzer" userId="7c85172bb22d35be" providerId="Windows Live" clId="Web-{C439170A-7156-4842-A25D-9679DED37A55}" dt="2021-03-06T15:04:56.668" v="946"/>
          <ac:picMkLst>
            <pc:docMk/>
            <pc:sldMk cId="4066137576" sldId="267"/>
            <ac:picMk id="5" creationId="{5753B34B-E93E-430A-BB70-22A0B9430483}"/>
          </ac:picMkLst>
        </pc:picChg>
        <pc:picChg chg="del">
          <ac:chgData name="Luana Pitzer" userId="7c85172bb22d35be" providerId="Windows Live" clId="Web-{C439170A-7156-4842-A25D-9679DED37A55}" dt="2021-03-06T15:04:56.668" v="945"/>
          <ac:picMkLst>
            <pc:docMk/>
            <pc:sldMk cId="4066137576" sldId="267"/>
            <ac:picMk id="6" creationId="{98F1C905-6E1C-4E3F-9919-77A1310CE220}"/>
          </ac:picMkLst>
        </pc:picChg>
        <pc:picChg chg="del">
          <ac:chgData name="Luana Pitzer" userId="7c85172bb22d35be" providerId="Windows Live" clId="Web-{C439170A-7156-4842-A25D-9679DED37A55}" dt="2021-03-06T15:04:56.668" v="944"/>
          <ac:picMkLst>
            <pc:docMk/>
            <pc:sldMk cId="4066137576" sldId="267"/>
            <ac:picMk id="7" creationId="{CCC929E0-8D6A-45F5-BB0D-719C29071809}"/>
          </ac:picMkLst>
        </pc:picChg>
        <pc:picChg chg="del">
          <ac:chgData name="Luana Pitzer" userId="7c85172bb22d35be" providerId="Windows Live" clId="Web-{C439170A-7156-4842-A25D-9679DED37A55}" dt="2021-03-06T15:04:56.653" v="943"/>
          <ac:picMkLst>
            <pc:docMk/>
            <pc:sldMk cId="4066137576" sldId="267"/>
            <ac:picMk id="8" creationId="{0619CA68-15B6-4CC7-BD3A-17EFAB97CDEA}"/>
          </ac:picMkLst>
        </pc:picChg>
        <pc:picChg chg="mod">
          <ac:chgData name="Luana Pitzer" userId="7c85172bb22d35be" providerId="Windows Live" clId="Web-{C439170A-7156-4842-A25D-9679DED37A55}" dt="2021-03-06T15:22:48.302" v="1164" actId="1076"/>
          <ac:picMkLst>
            <pc:docMk/>
            <pc:sldMk cId="4066137576" sldId="267"/>
            <ac:picMk id="18" creationId="{8957485D-5368-4CAD-9F29-FA1926ADA3CB}"/>
          </ac:picMkLst>
        </pc:picChg>
      </pc:sldChg>
    </pc:docChg>
  </pc:docChgLst>
  <pc:docChgLst>
    <pc:chgData name="Luana Pitzer" userId="7c85172bb22d35be" providerId="Windows Live" clId="Web-{3A35256B-BA12-4795-AA37-6C8B2C20E7F5}"/>
    <pc:docChg chg="modSld">
      <pc:chgData name="Luana Pitzer" userId="7c85172bb22d35be" providerId="Windows Live" clId="Web-{3A35256B-BA12-4795-AA37-6C8B2C20E7F5}" dt="2021-03-08T20:15:10.601" v="417" actId="20577"/>
      <pc:docMkLst>
        <pc:docMk/>
      </pc:docMkLst>
      <pc:sldChg chg="modSp">
        <pc:chgData name="Luana Pitzer" userId="7c85172bb22d35be" providerId="Windows Live" clId="Web-{3A35256B-BA12-4795-AA37-6C8B2C20E7F5}" dt="2021-03-08T20:15:10.601" v="417" actId="20577"/>
        <pc:sldMkLst>
          <pc:docMk/>
          <pc:sldMk cId="3529501599" sldId="258"/>
        </pc:sldMkLst>
        <pc:spChg chg="mod">
          <ac:chgData name="Luana Pitzer" userId="7c85172bb22d35be" providerId="Windows Live" clId="Web-{3A35256B-BA12-4795-AA37-6C8B2C20E7F5}" dt="2021-03-08T20:15:10.601" v="417" actId="20577"/>
          <ac:spMkLst>
            <pc:docMk/>
            <pc:sldMk cId="3529501599" sldId="258"/>
            <ac:spMk id="3" creationId="{00000000-0000-0000-0000-000000000000}"/>
          </ac:spMkLst>
        </pc:spChg>
      </pc:sldChg>
      <pc:sldChg chg="modSp">
        <pc:chgData name="Luana Pitzer" userId="7c85172bb22d35be" providerId="Windows Live" clId="Web-{3A35256B-BA12-4795-AA37-6C8B2C20E7F5}" dt="2021-03-08T20:14:30.210" v="415" actId="1076"/>
        <pc:sldMkLst>
          <pc:docMk/>
          <pc:sldMk cId="4066137576" sldId="267"/>
        </pc:sldMkLst>
        <pc:spChg chg="mod">
          <ac:chgData name="Luana Pitzer" userId="7c85172bb22d35be" providerId="Windows Live" clId="Web-{3A35256B-BA12-4795-AA37-6C8B2C20E7F5}" dt="2021-03-08T20:14:30.210" v="415" actId="1076"/>
          <ac:spMkLst>
            <pc:docMk/>
            <pc:sldMk cId="4066137576" sldId="267"/>
            <ac:spMk id="14" creationId="{2369E6FF-9AA4-4F39-88C8-82A731B0321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FC0F-C9F1-430A-AF50-C84FA301C8CE}" type="datetimeFigureOut">
              <a:rPr lang="pt-BR" smtClean="0"/>
              <a:t>11/03/2021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B4530-AA05-4E81-ADA8-D063B5330E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98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FC0F-C9F1-430A-AF50-C84FA301C8CE}" type="datetimeFigureOut">
              <a:rPr lang="pt-BR" smtClean="0"/>
              <a:t>11/03/2021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B4530-AA05-4E81-ADA8-D063B5330E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92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FC0F-C9F1-430A-AF50-C84FA301C8CE}" type="datetimeFigureOut">
              <a:rPr lang="pt-BR" smtClean="0"/>
              <a:t>11/03/2021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B4530-AA05-4E81-ADA8-D063B5330E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0287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FC0F-C9F1-430A-AF50-C84FA301C8CE}" type="datetimeFigureOut">
              <a:rPr lang="pt-BR" smtClean="0"/>
              <a:t>11/03/2021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B4530-AA05-4E81-ADA8-D063B5330E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1472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FC0F-C9F1-430A-AF50-C84FA301C8CE}" type="datetimeFigureOut">
              <a:rPr lang="pt-BR" smtClean="0"/>
              <a:t>11/03/2021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B4530-AA05-4E81-ADA8-D063B5330E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7646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FC0F-C9F1-430A-AF50-C84FA301C8CE}" type="datetimeFigureOut">
              <a:rPr lang="pt-BR" smtClean="0"/>
              <a:t>11/03/2021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B4530-AA05-4E81-ADA8-D063B5330E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197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FC0F-C9F1-430A-AF50-C84FA301C8CE}" type="datetimeFigureOut">
              <a:rPr lang="pt-BR" smtClean="0"/>
              <a:t>11/03/2021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B4530-AA05-4E81-ADA8-D063B5330E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985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FC0F-C9F1-430A-AF50-C84FA301C8CE}" type="datetimeFigureOut">
              <a:rPr lang="pt-BR" smtClean="0"/>
              <a:t>11/03/2021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B4530-AA05-4E81-ADA8-D063B5330E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73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FC0F-C9F1-430A-AF50-C84FA301C8CE}" type="datetimeFigureOut">
              <a:rPr lang="pt-BR" smtClean="0"/>
              <a:t>11/03/2021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B4530-AA05-4E81-ADA8-D063B5330E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06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FC0F-C9F1-430A-AF50-C84FA301C8CE}" type="datetimeFigureOut">
              <a:rPr lang="pt-BR" smtClean="0"/>
              <a:t>11/03/2021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B4530-AA05-4E81-ADA8-D063B5330E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450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FC0F-C9F1-430A-AF50-C84FA301C8CE}" type="datetimeFigureOut">
              <a:rPr lang="pt-BR" smtClean="0"/>
              <a:t>11/03/2021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B4530-AA05-4E81-ADA8-D063B5330E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116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FFC0F-C9F1-430A-AF50-C84FA301C8CE}" type="datetimeFigureOut">
              <a:rPr lang="pt-BR" smtClean="0"/>
              <a:t>11/03/2021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B4530-AA05-4E81-ADA8-D063B5330E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3352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8.png"/><Relationship Id="rId7" Type="http://schemas.openxmlformats.org/officeDocument/2006/relationships/hyperlink" Target="http://commons.wikimedia.org/wiki/File:New-email-envelope-back-symbol-in-circular-outlined-button.svg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1" Type="http://schemas.openxmlformats.org/officeDocument/2006/relationships/image" Target="../media/image21.pn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4652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522453" y="352755"/>
            <a:ext cx="8568906" cy="11525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highlight>
                  <a:srgbClr val="FFFF00"/>
                </a:highlight>
                <a:ea typeface="+mn-lt"/>
                <a:cs typeface="+mn-lt"/>
              </a:rPr>
              <a:t>Luana da Silva Pitzer, Marcelo Faria Porretti, Fernando Amaro </a:t>
            </a:r>
            <a:r>
              <a:rPr lang="pt-BR">
                <a:highlight>
                  <a:srgbClr val="FFFF00"/>
                </a:highlight>
                <a:ea typeface="+mn-lt"/>
                <a:cs typeface="+mn-lt"/>
              </a:rPr>
              <a:t>Pessoa, João Thompson, Luiza Amaro Pessoa, Bruno César dos Santos, Marcelo Soares Salomão</a:t>
            </a:r>
            <a:endParaRPr lang="pt-BR" dirty="0">
              <a:highlight>
                <a:srgbClr val="FFFF00"/>
              </a:highlight>
              <a:cs typeface="Calibri"/>
            </a:endParaRPr>
          </a:p>
        </p:txBody>
      </p:sp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517585" y="4242250"/>
            <a:ext cx="10351698" cy="2387600"/>
          </a:xfrm>
        </p:spPr>
        <p:txBody>
          <a:bodyPr>
            <a:normAutofit/>
          </a:bodyPr>
          <a:lstStyle/>
          <a:p>
            <a:pPr algn="l"/>
            <a:r>
              <a:rPr lang="pt-BR" sz="4800" b="1" i="1" dirty="0">
                <a:solidFill>
                  <a:schemeClr val="bg1"/>
                </a:solidFill>
                <a:latin typeface="Verdana"/>
                <a:ea typeface="Verdana"/>
                <a:cs typeface="Verdana"/>
              </a:rPr>
              <a:t>EXPEDIÇÕES DO CEFET/RJ CAMPUS PETRÓPOLIS</a:t>
            </a:r>
            <a:endParaRPr lang="pt-BR" sz="4800" b="1" dirty="0">
              <a:solidFill>
                <a:schemeClr val="bg1"/>
              </a:solidFill>
            </a:endParaRPr>
          </a:p>
        </p:txBody>
      </p:sp>
      <p:pic>
        <p:nvPicPr>
          <p:cNvPr id="2" name="Imagem 5" descr="Logotipo&#10;&#10;Descrição gerada automaticamente">
            <a:extLst>
              <a:ext uri="{FF2B5EF4-FFF2-40B4-BE49-F238E27FC236}">
                <a16:creationId xmlns:a16="http://schemas.microsoft.com/office/drawing/2014/main" id="{C8AF5C6C-3192-437B-A8BA-9A32946F5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286" y="5594229"/>
            <a:ext cx="1017918" cy="100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05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DC19292-7D92-4CBC-A97B-8A46C85FFC05}"/>
              </a:ext>
            </a:extLst>
          </p:cNvPr>
          <p:cNvSpPr/>
          <p:nvPr/>
        </p:nvSpPr>
        <p:spPr>
          <a:xfrm>
            <a:off x="2876" y="1605951"/>
            <a:ext cx="1725282" cy="524773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 rot="16200000">
            <a:off x="-1071114" y="3637960"/>
            <a:ext cx="3910642" cy="1036129"/>
          </a:xfrm>
        </p:spPr>
        <p:txBody>
          <a:bodyPr>
            <a:noAutofit/>
          </a:bodyPr>
          <a:lstStyle/>
          <a:p>
            <a:r>
              <a:rPr lang="pt-BR" sz="6400" b="1" dirty="0">
                <a:solidFill>
                  <a:srgbClr val="C21D8E"/>
                </a:solidFill>
                <a:latin typeface="Ocean Six"/>
              </a:rPr>
              <a:t>Extensão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05509" y="680079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b="1" dirty="0">
                <a:latin typeface="Raleway"/>
              </a:rPr>
              <a:t>Mapa </a:t>
            </a:r>
            <a:r>
              <a:rPr lang="pt-BR" sz="2800" b="1" i="1" dirty="0">
                <a:latin typeface="Raleway"/>
              </a:rPr>
              <a:t>online</a:t>
            </a:r>
            <a:r>
              <a:rPr lang="pt-BR" sz="2800" b="1" dirty="0">
                <a:latin typeface="Raleway"/>
              </a:rPr>
              <a:t> </a:t>
            </a:r>
            <a:r>
              <a:rPr lang="pt-BR" sz="2800" b="1" dirty="0">
                <a:latin typeface="Raleway"/>
                <a:ea typeface="+mn-lt"/>
                <a:cs typeface="+mn-lt"/>
              </a:rPr>
              <a:t>''</a:t>
            </a:r>
            <a:r>
              <a:rPr lang="pt-BR" sz="2800" b="1" dirty="0">
                <a:ea typeface="+mn-lt"/>
                <a:cs typeface="+mn-lt"/>
              </a:rPr>
              <a:t>Trilhas, Unidades de Conservação e Escolas de Petrópolis''</a:t>
            </a:r>
            <a:endParaRPr lang="pt-BR" sz="2800" b="1" dirty="0"/>
          </a:p>
        </p:txBody>
      </p:sp>
      <p:pic>
        <p:nvPicPr>
          <p:cNvPr id="6" name="Imagem 6" descr="Mapa&#10;&#10;Descrição gerada automaticamente">
            <a:extLst>
              <a:ext uri="{FF2B5EF4-FFF2-40B4-BE49-F238E27FC236}">
                <a16:creationId xmlns:a16="http://schemas.microsoft.com/office/drawing/2014/main" id="{D1C6D364-D0D7-49A4-B11C-13B27BFB25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16" b="-272"/>
          <a:stretch/>
        </p:blipFill>
        <p:spPr>
          <a:xfrm>
            <a:off x="2208363" y="1500205"/>
            <a:ext cx="9601468" cy="530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08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6906" y="1200998"/>
            <a:ext cx="10668000" cy="1007374"/>
          </a:xfrm>
        </p:spPr>
        <p:txBody>
          <a:bodyPr>
            <a:noAutofit/>
          </a:bodyPr>
          <a:lstStyle/>
          <a:p>
            <a:pPr algn="r"/>
            <a:r>
              <a:rPr lang="pt-BR" sz="5400" b="1" dirty="0">
                <a:solidFill>
                  <a:srgbClr val="F4EE2B"/>
                </a:solidFill>
                <a:latin typeface="Ocean Six"/>
              </a:rPr>
              <a:t>Equipe do Expedições:</a:t>
            </a:r>
            <a:endParaRPr lang="pt-BR" sz="4800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F2549F6-BA08-4CBE-9616-0A00BD7FFEB7}"/>
              </a:ext>
            </a:extLst>
          </p:cNvPr>
          <p:cNvSpPr txBox="1">
            <a:spLocks/>
          </p:cNvSpPr>
          <p:nvPr/>
        </p:nvSpPr>
        <p:spPr>
          <a:xfrm>
            <a:off x="224287" y="1224002"/>
            <a:ext cx="10668000" cy="10073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5400" b="1" dirty="0">
                <a:latin typeface="Ocean Six"/>
              </a:rPr>
              <a:t>Equipe do Expedições:</a:t>
            </a:r>
            <a:endParaRPr lang="pt-BR" sz="4800" b="1" dirty="0"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90754" y="2103439"/>
            <a:ext cx="10049773" cy="565266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sz="2300" dirty="0">
              <a:latin typeface="ra"/>
              <a:ea typeface="+mn-lt"/>
              <a:cs typeface="+mn-lt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2300" dirty="0">
                <a:latin typeface="ra"/>
                <a:ea typeface="+mn-lt"/>
                <a:cs typeface="+mn-lt"/>
              </a:rPr>
              <a:t>• </a:t>
            </a:r>
            <a:r>
              <a:rPr lang="pt-BR" sz="2300" b="1" dirty="0">
                <a:latin typeface="ra"/>
                <a:ea typeface="+mn-lt"/>
                <a:cs typeface="+mn-lt"/>
              </a:rPr>
              <a:t>COORDENADORES:</a:t>
            </a:r>
            <a:r>
              <a:rPr lang="pt-BR" sz="2300" dirty="0">
                <a:latin typeface="ra"/>
                <a:ea typeface="+mn-lt"/>
                <a:cs typeface="+mn-lt"/>
              </a:rPr>
              <a:t> Fernando Pessoa, Marcelo Salomão, Marcelo </a:t>
            </a:r>
            <a:r>
              <a:rPr lang="pt-BR" sz="2300" err="1">
                <a:latin typeface="ra"/>
                <a:ea typeface="+mn-lt"/>
                <a:cs typeface="+mn-lt"/>
              </a:rPr>
              <a:t>Porretti</a:t>
            </a:r>
            <a:r>
              <a:rPr lang="pt-BR" sz="2300" dirty="0">
                <a:latin typeface="ra"/>
                <a:ea typeface="+mn-lt"/>
                <a:cs typeface="+mn-lt"/>
              </a:rPr>
              <a:t>, e João </a:t>
            </a:r>
            <a:r>
              <a:rPr lang="pt-BR" sz="2300" err="1">
                <a:latin typeface="ra"/>
                <a:ea typeface="+mn-lt"/>
                <a:cs typeface="+mn-lt"/>
              </a:rPr>
              <a:t>Thompsom</a:t>
            </a:r>
            <a:r>
              <a:rPr lang="pt-BR" sz="2300" dirty="0">
                <a:latin typeface="ra"/>
                <a:ea typeface="+mn-lt"/>
                <a:cs typeface="+mn-lt"/>
              </a:rPr>
              <a:t>.</a:t>
            </a:r>
            <a:endParaRPr lang="en-US" sz="2300">
              <a:latin typeface="ra"/>
              <a:ea typeface="+mn-lt"/>
              <a:cs typeface="+mn-lt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sz="2300" dirty="0">
              <a:latin typeface="ra"/>
              <a:ea typeface="+mn-lt"/>
              <a:cs typeface="+mn-lt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2300" dirty="0">
                <a:latin typeface="ra"/>
                <a:ea typeface="+mn-lt"/>
                <a:cs typeface="+mn-lt"/>
              </a:rPr>
              <a:t>• </a:t>
            </a:r>
            <a:r>
              <a:rPr lang="pt-BR" sz="2300" b="1" dirty="0">
                <a:latin typeface="ra"/>
                <a:ea typeface="+mn-lt"/>
                <a:cs typeface="+mn-lt"/>
              </a:rPr>
              <a:t>ALUNOS BOLSISTAS:</a:t>
            </a:r>
            <a:r>
              <a:rPr lang="pt-BR" sz="2300" dirty="0">
                <a:latin typeface="ra"/>
                <a:ea typeface="+mn-lt"/>
                <a:cs typeface="+mn-lt"/>
              </a:rPr>
              <a:t> </a:t>
            </a:r>
            <a:r>
              <a:rPr lang="pt-BR" sz="2300" err="1">
                <a:latin typeface="ra"/>
                <a:ea typeface="+mn-lt"/>
                <a:cs typeface="+mn-lt"/>
              </a:rPr>
              <a:t>Nycole</a:t>
            </a:r>
            <a:r>
              <a:rPr lang="pt-BR" sz="2300" dirty="0">
                <a:latin typeface="ra"/>
                <a:ea typeface="+mn-lt"/>
                <a:cs typeface="+mn-lt"/>
              </a:rPr>
              <a:t> Moura, Thiago Freitas, Lucas Duarte, e Luana </a:t>
            </a:r>
            <a:r>
              <a:rPr lang="pt-BR" sz="2300" err="1">
                <a:latin typeface="ra"/>
                <a:ea typeface="+mn-lt"/>
                <a:cs typeface="+mn-lt"/>
              </a:rPr>
              <a:t>Pitzer</a:t>
            </a:r>
            <a:r>
              <a:rPr lang="pt-BR" sz="2300" dirty="0">
                <a:latin typeface="ra"/>
                <a:ea typeface="+mn-lt"/>
                <a:cs typeface="+mn-lt"/>
              </a:rPr>
              <a:t>. </a:t>
            </a:r>
            <a:endParaRPr lang="en-US" sz="2300">
              <a:latin typeface="ra"/>
              <a:ea typeface="+mn-lt"/>
              <a:cs typeface="+mn-lt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sz="2300" dirty="0">
              <a:latin typeface="ra"/>
              <a:ea typeface="+mn-lt"/>
              <a:cs typeface="+mn-lt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2300" dirty="0">
                <a:latin typeface="ra"/>
                <a:ea typeface="+mn-lt"/>
                <a:cs typeface="+mn-lt"/>
              </a:rPr>
              <a:t>• </a:t>
            </a:r>
            <a:r>
              <a:rPr lang="pt-BR" sz="2300" b="1" dirty="0">
                <a:latin typeface="ra"/>
                <a:ea typeface="+mn-lt"/>
                <a:cs typeface="+mn-lt"/>
              </a:rPr>
              <a:t>ALUNOS VOLUNTÁRIOS:</a:t>
            </a:r>
            <a:r>
              <a:rPr lang="pt-BR" sz="2300" dirty="0">
                <a:latin typeface="ra"/>
                <a:ea typeface="+mn-lt"/>
                <a:cs typeface="+mn-lt"/>
              </a:rPr>
              <a:t> Breno Ferrari, Breno </a:t>
            </a:r>
            <a:r>
              <a:rPr lang="pt-BR" sz="2300" err="1">
                <a:latin typeface="ra"/>
                <a:ea typeface="+mn-lt"/>
                <a:cs typeface="+mn-lt"/>
              </a:rPr>
              <a:t>Fateicha</a:t>
            </a:r>
            <a:r>
              <a:rPr lang="pt-BR" sz="2300" dirty="0">
                <a:latin typeface="ra"/>
                <a:ea typeface="+mn-lt"/>
                <a:cs typeface="+mn-lt"/>
              </a:rPr>
              <a:t>, João Miguel </a:t>
            </a:r>
            <a:r>
              <a:rPr lang="pt-BR" sz="2300" err="1">
                <a:latin typeface="ra"/>
                <a:ea typeface="+mn-lt"/>
                <a:cs typeface="+mn-lt"/>
              </a:rPr>
              <a:t>Carius</a:t>
            </a:r>
            <a:r>
              <a:rPr lang="pt-BR" sz="2300" dirty="0">
                <a:latin typeface="ra"/>
                <a:ea typeface="+mn-lt"/>
                <a:cs typeface="+mn-lt"/>
              </a:rPr>
              <a:t>, e </a:t>
            </a:r>
            <a:r>
              <a:rPr lang="pt-BR" sz="2300" err="1">
                <a:latin typeface="ra"/>
                <a:ea typeface="+mn-lt"/>
                <a:cs typeface="+mn-lt"/>
              </a:rPr>
              <a:t>Lusmar</a:t>
            </a:r>
            <a:r>
              <a:rPr lang="pt-BR" sz="2300" dirty="0">
                <a:latin typeface="ra"/>
                <a:ea typeface="+mn-lt"/>
                <a:cs typeface="+mn-lt"/>
              </a:rPr>
              <a:t> Rodrigues.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sz="2300" dirty="0">
              <a:latin typeface="ra"/>
              <a:ea typeface="+mn-lt"/>
              <a:cs typeface="+mn-lt"/>
            </a:endParaRPr>
          </a:p>
          <a:p>
            <a:pPr algn="just"/>
            <a:r>
              <a:rPr lang="pt-BR" sz="2300" dirty="0">
                <a:ea typeface="+mn-lt"/>
                <a:cs typeface="+mn-lt"/>
              </a:rPr>
              <a:t>• </a:t>
            </a:r>
            <a:r>
              <a:rPr lang="pt-BR" sz="2300" b="1" dirty="0">
                <a:ea typeface="+mn-lt"/>
                <a:cs typeface="+mn-lt"/>
              </a:rPr>
              <a:t>COLABORADORES:</a:t>
            </a:r>
            <a:r>
              <a:rPr lang="pt-BR" sz="2300" dirty="0">
                <a:ea typeface="+mn-lt"/>
                <a:cs typeface="+mn-lt"/>
              </a:rPr>
              <a:t> Luiza Pessoa,  Bruno César dos Santos, e Maria </a:t>
            </a:r>
            <a:r>
              <a:rPr lang="pt-BR" sz="2300" err="1">
                <a:ea typeface="+mn-lt"/>
                <a:cs typeface="+mn-lt"/>
              </a:rPr>
              <a:t>Naíse</a:t>
            </a:r>
            <a:r>
              <a:rPr lang="pt-BR" sz="2300" dirty="0">
                <a:ea typeface="+mn-lt"/>
                <a:cs typeface="+mn-lt"/>
              </a:rPr>
              <a:t> Peixoto.</a:t>
            </a:r>
            <a:endParaRPr lang="pt-BR" sz="2300" dirty="0">
              <a:cs typeface="Calibri" panose="020F0502020204030204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sz="1800" dirty="0">
              <a:latin typeface="ra"/>
              <a:cs typeface="Calibri"/>
            </a:endParaRPr>
          </a:p>
        </p:txBody>
      </p:sp>
      <p:pic>
        <p:nvPicPr>
          <p:cNvPr id="8" name="Imagem 5" descr="Logotipo&#10;&#10;Descrição gerada automaticamente">
            <a:extLst>
              <a:ext uri="{FF2B5EF4-FFF2-40B4-BE49-F238E27FC236}">
                <a16:creationId xmlns:a16="http://schemas.microsoft.com/office/drawing/2014/main" id="{CB8C07A5-A2E8-4EF2-8C6F-950CF985B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286" y="5594229"/>
            <a:ext cx="1017918" cy="100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01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32DB693-F142-4C02-A111-2D712C6206BD}"/>
              </a:ext>
            </a:extLst>
          </p:cNvPr>
          <p:cNvSpPr txBox="1">
            <a:spLocks/>
          </p:cNvSpPr>
          <p:nvPr/>
        </p:nvSpPr>
        <p:spPr>
          <a:xfrm>
            <a:off x="5098211" y="965210"/>
            <a:ext cx="5362755" cy="120865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8000" dirty="0">
                <a:solidFill>
                  <a:srgbClr val="C21D8E"/>
                </a:solidFill>
                <a:latin typeface="Ocean Six"/>
              </a:rPr>
              <a:t>Contatos:</a:t>
            </a:r>
            <a:endParaRPr lang="pt-BR" sz="8000" dirty="0">
              <a:solidFill>
                <a:srgbClr val="C21D8E"/>
              </a:solidFill>
              <a:cs typeface="Calibri Ligh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161471" y="942206"/>
            <a:ext cx="5362755" cy="1208657"/>
          </a:xfrm>
          <a:noFill/>
        </p:spPr>
        <p:txBody>
          <a:bodyPr>
            <a:noAutofit/>
          </a:bodyPr>
          <a:lstStyle/>
          <a:p>
            <a:pPr algn="r"/>
            <a:r>
              <a:rPr lang="pt-BR" sz="8000">
                <a:solidFill>
                  <a:srgbClr val="7030A0"/>
                </a:solidFill>
                <a:latin typeface="Ocean Six"/>
              </a:rPr>
              <a:t>Contatos:</a:t>
            </a:r>
            <a:endParaRPr lang="pt-BR" sz="8000">
              <a:solidFill>
                <a:srgbClr val="7030A0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67132" y="2736042"/>
            <a:ext cx="4284453" cy="5343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t-BR" sz="2800">
                <a:latin typeface="Raleway"/>
              </a:rPr>
              <a:t>@expedicoescefet</a:t>
            </a:r>
            <a:endParaRPr lang="pt-BR" sz="2800" dirty="0">
              <a:latin typeface="Raleway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5753B34B-E93E-430A-BB70-22A0B9430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" y="2531614"/>
            <a:ext cx="2081842" cy="817112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98F1C905-6E1C-4E3F-9919-77A1310CE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02" y="3433255"/>
            <a:ext cx="1219201" cy="839753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CCC929E0-8D6A-45F5-BB0D-719C29071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362" y="4458247"/>
            <a:ext cx="787880" cy="543810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0619CA68-15B6-4CC7-BD3A-17EFAB97CD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7493" y="5234796"/>
            <a:ext cx="744748" cy="730370"/>
          </a:xfrm>
          <a:prstGeom prst="rect">
            <a:avLst/>
          </a:prstGeom>
        </p:spPr>
      </p:pic>
      <p:sp>
        <p:nvSpPr>
          <p:cNvPr id="12" name="Subtítulo 2">
            <a:extLst>
              <a:ext uri="{FF2B5EF4-FFF2-40B4-BE49-F238E27FC236}">
                <a16:creationId xmlns:a16="http://schemas.microsoft.com/office/drawing/2014/main" id="{7CCA9D7C-C6DD-4A4B-A83E-3ED5EE53BC98}"/>
              </a:ext>
            </a:extLst>
          </p:cNvPr>
          <p:cNvSpPr txBox="1">
            <a:spLocks/>
          </p:cNvSpPr>
          <p:nvPr/>
        </p:nvSpPr>
        <p:spPr>
          <a:xfrm>
            <a:off x="1561381" y="3636064"/>
            <a:ext cx="4284453" cy="5343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>
                <a:latin typeface="Raleway"/>
              </a:rPr>
              <a:t>fb.com/expedicoescefet</a:t>
            </a:r>
            <a:endParaRPr lang="pt-BR" sz="2800" dirty="0">
              <a:latin typeface="Raleway"/>
            </a:endParaRP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2369E6FF-9AA4-4F39-88C8-82A731B0321A}"/>
              </a:ext>
            </a:extLst>
          </p:cNvPr>
          <p:cNvSpPr txBox="1">
            <a:spLocks/>
          </p:cNvSpPr>
          <p:nvPr/>
        </p:nvSpPr>
        <p:spPr>
          <a:xfrm>
            <a:off x="1561381" y="4527460"/>
            <a:ext cx="8008187" cy="4768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>
                <a:latin typeface="Raleway"/>
              </a:rPr>
              <a:t>Expedições do CEFET / RJ campus Petrópolis</a:t>
            </a:r>
            <a:br>
              <a:rPr lang="pt-BR" dirty="0">
                <a:latin typeface="Raleway"/>
              </a:rPr>
            </a:br>
            <a:endParaRPr lang="pt-BR">
              <a:latin typeface="Raleway"/>
            </a:endParaRPr>
          </a:p>
          <a:p>
            <a:pPr algn="l"/>
            <a:endParaRPr lang="pt-BR" sz="2800" dirty="0">
              <a:latin typeface="Raleway"/>
            </a:endParaRP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D431E33A-26CC-47FC-BE99-12FAE5B1CCD7}"/>
              </a:ext>
            </a:extLst>
          </p:cNvPr>
          <p:cNvSpPr txBox="1">
            <a:spLocks/>
          </p:cNvSpPr>
          <p:nvPr/>
        </p:nvSpPr>
        <p:spPr>
          <a:xfrm>
            <a:off x="1561381" y="5332593"/>
            <a:ext cx="5477773" cy="6349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>
                <a:latin typeface="Raleway"/>
              </a:rPr>
              <a:t>expedicoesdocefet@gmail.com</a:t>
            </a:r>
          </a:p>
        </p:txBody>
      </p:sp>
      <p:pic>
        <p:nvPicPr>
          <p:cNvPr id="18" name="Imagem 5" descr="Logotipo&#10;&#10;Descrição gerada automaticamente">
            <a:extLst>
              <a:ext uri="{FF2B5EF4-FFF2-40B4-BE49-F238E27FC236}">
                <a16:creationId xmlns:a16="http://schemas.microsoft.com/office/drawing/2014/main" id="{8957485D-5368-4CAD-9F29-FA1926ADA3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8967" y="4271513"/>
            <a:ext cx="1923690" cy="195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62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4E8A7BD-A8DD-4CE9-8EE0-67C0312A4165}"/>
              </a:ext>
            </a:extLst>
          </p:cNvPr>
          <p:cNvSpPr/>
          <p:nvPr/>
        </p:nvSpPr>
        <p:spPr>
          <a:xfrm>
            <a:off x="2876" y="2914291"/>
            <a:ext cx="12191998" cy="3939394"/>
          </a:xfrm>
          <a:prstGeom prst="rect">
            <a:avLst/>
          </a:prstGeom>
          <a:solidFill>
            <a:srgbClr val="C21D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74454" y="1316018"/>
            <a:ext cx="8568905" cy="1266166"/>
          </a:xfrm>
          <a:noFill/>
        </p:spPr>
        <p:txBody>
          <a:bodyPr>
            <a:noAutofit/>
          </a:bodyPr>
          <a:lstStyle/>
          <a:p>
            <a:pPr algn="r"/>
            <a:r>
              <a:rPr lang="pt-BR" sz="4400" b="1" dirty="0">
                <a:solidFill>
                  <a:srgbClr val="C21D8E"/>
                </a:solidFill>
                <a:latin typeface="Ocean Six"/>
              </a:rPr>
              <a:t>Referências bibliográficas:</a:t>
            </a:r>
            <a:endParaRPr lang="pt-BR" sz="4400" b="1">
              <a:solidFill>
                <a:srgbClr val="C21D8E"/>
              </a:solidFill>
              <a:cs typeface="Calibri Light"/>
            </a:endParaRP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2369E6FF-9AA4-4F39-88C8-82A731B0321A}"/>
              </a:ext>
            </a:extLst>
          </p:cNvPr>
          <p:cNvSpPr txBox="1">
            <a:spLocks/>
          </p:cNvSpPr>
          <p:nvPr/>
        </p:nvSpPr>
        <p:spPr>
          <a:xfrm>
            <a:off x="353684" y="3175988"/>
            <a:ext cx="11473129" cy="37548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800" dirty="0">
                <a:ea typeface="+mn-lt"/>
                <a:cs typeface="+mn-lt"/>
              </a:rPr>
              <a:t>ACONTECE EM PETRÓPOLIS. </a:t>
            </a:r>
            <a:r>
              <a:rPr lang="pt-BR" sz="800" b="1" dirty="0">
                <a:ea typeface="+mn-lt"/>
                <a:cs typeface="+mn-lt"/>
              </a:rPr>
              <a:t>Projeto do CEFET Petrópolis organiza dados e cria mapa das Unidades de Conservação do município.</a:t>
            </a:r>
            <a:r>
              <a:rPr lang="pt-BR" sz="800" dirty="0">
                <a:ea typeface="+mn-lt"/>
                <a:cs typeface="+mn-lt"/>
              </a:rPr>
              <a:t> Disponível em:  &lt;https://www.aconteceempetropolis.com.br/2020/10/16/projeto-do-cefet-petropolis-organiza-dados-e-cria-mapa-das-unidades-de-conservacao-do-municipio/&gt;. Acesso em: 07 mar. 2021. </a:t>
            </a:r>
            <a:endParaRPr lang="pt-BR" sz="800">
              <a:cs typeface="Calibri" panose="020F0502020204030204"/>
            </a:endParaRPr>
          </a:p>
          <a:p>
            <a:pPr algn="just"/>
            <a:r>
              <a:rPr lang="pt-BR" sz="800" dirty="0">
                <a:ea typeface="+mn-lt"/>
                <a:cs typeface="+mn-lt"/>
              </a:rPr>
              <a:t>ACONTECE EM PETRÓPOLIS. Petrópolis. 23 out. 2020. Instagram: @aconteceempetropolis. Disponível em: &lt;https://www.instagram.com/p/CGsd6PQB1vh/?</a:t>
            </a:r>
            <a:r>
              <a:rPr lang="pt-BR" sz="800" err="1">
                <a:ea typeface="+mn-lt"/>
                <a:cs typeface="+mn-lt"/>
              </a:rPr>
              <a:t>igshid</a:t>
            </a:r>
            <a:r>
              <a:rPr lang="pt-BR" sz="800" dirty="0">
                <a:ea typeface="+mn-lt"/>
                <a:cs typeface="+mn-lt"/>
              </a:rPr>
              <a:t>=1wsc8ytt64wjg&gt;. Acesso em: 06 mar. 2021.</a:t>
            </a:r>
            <a:endParaRPr lang="pt-BR" sz="800">
              <a:cs typeface="Calibri" panose="020F0502020204030204"/>
            </a:endParaRPr>
          </a:p>
          <a:p>
            <a:pPr algn="just"/>
            <a:r>
              <a:rPr lang="pt-BR" sz="800" dirty="0">
                <a:ea typeface="+mn-lt"/>
                <a:cs typeface="+mn-lt"/>
              </a:rPr>
              <a:t>EXPEDIÇÕES DO CEFET/RJ. </a:t>
            </a:r>
            <a:r>
              <a:rPr lang="pt-BR" sz="800" b="1" dirty="0">
                <a:ea typeface="+mn-lt"/>
                <a:cs typeface="+mn-lt"/>
              </a:rPr>
              <a:t>Escolas &amp; Trilhas de Petrópolis. </a:t>
            </a:r>
            <a:r>
              <a:rPr lang="pt-BR" sz="800" dirty="0">
                <a:ea typeface="+mn-lt"/>
                <a:cs typeface="+mn-lt"/>
              </a:rPr>
              <a:t>2019. Disponível em:  &lt;</a:t>
            </a:r>
            <a:r>
              <a:rPr lang="pt-BR" sz="800" u="sng" dirty="0">
                <a:ea typeface="+mn-lt"/>
                <a:cs typeface="+mn-lt"/>
              </a:rPr>
              <a:t>https://www.google.com/maps/d/u/2/edit?mid= 18UlwZIJ_6Q16xQwoFEKwQ2Xb0LiHIYZl &amp; </a:t>
            </a:r>
            <a:r>
              <a:rPr lang="pt-BR" sz="800" u="sng" err="1">
                <a:ea typeface="+mn-lt"/>
                <a:cs typeface="+mn-lt"/>
              </a:rPr>
              <a:t>usp</a:t>
            </a:r>
            <a:r>
              <a:rPr lang="pt-BR" sz="800" u="sng" dirty="0">
                <a:ea typeface="+mn-lt"/>
                <a:cs typeface="+mn-lt"/>
              </a:rPr>
              <a:t>=</a:t>
            </a:r>
            <a:r>
              <a:rPr lang="pt-BR" sz="800" u="sng" err="1">
                <a:ea typeface="+mn-lt"/>
                <a:cs typeface="+mn-lt"/>
              </a:rPr>
              <a:t>shar</a:t>
            </a:r>
            <a:r>
              <a:rPr lang="pt-BR" sz="800" dirty="0">
                <a:ea typeface="+mn-lt"/>
                <a:cs typeface="+mn-lt"/>
              </a:rPr>
              <a:t> </a:t>
            </a:r>
            <a:r>
              <a:rPr lang="pt-BR" sz="800" u="sng" err="1">
                <a:ea typeface="+mn-lt"/>
                <a:cs typeface="+mn-lt"/>
              </a:rPr>
              <a:t>ing</a:t>
            </a:r>
            <a:r>
              <a:rPr lang="pt-BR" sz="800" dirty="0">
                <a:ea typeface="+mn-lt"/>
                <a:cs typeface="+mn-lt"/>
              </a:rPr>
              <a:t>&gt;. Acesso em: 06 mar. 2021. </a:t>
            </a:r>
            <a:endParaRPr lang="pt-BR" sz="800">
              <a:latin typeface="Raleway"/>
              <a:ea typeface="+mn-lt"/>
              <a:cs typeface="+mn-lt"/>
            </a:endParaRPr>
          </a:p>
          <a:p>
            <a:pPr algn="just"/>
            <a:r>
              <a:rPr lang="pt-BR" sz="800" dirty="0">
                <a:ea typeface="+mn-lt"/>
                <a:cs typeface="+mn-lt"/>
              </a:rPr>
              <a:t>PESQUISA ICMBIO. </a:t>
            </a:r>
            <a:r>
              <a:rPr lang="pt-BR" sz="800" b="1" dirty="0">
                <a:ea typeface="+mn-lt"/>
                <a:cs typeface="+mn-lt"/>
              </a:rPr>
              <a:t>5º LUGAR entre os vídeos com mais interações no YOUTUBE (TOP 10). Brasília.</a:t>
            </a:r>
            <a:r>
              <a:rPr lang="pt-BR" sz="800" dirty="0">
                <a:ea typeface="+mn-lt"/>
                <a:cs typeface="+mn-lt"/>
              </a:rPr>
              <a:t>  01 dez. 2020. Instagram: @pesquisa.icmbio . Disponível em:  &lt;https://www.instagram.com/p/</a:t>
            </a:r>
            <a:r>
              <a:rPr lang="pt-BR" sz="800" err="1">
                <a:ea typeface="+mn-lt"/>
                <a:cs typeface="+mn-lt"/>
              </a:rPr>
              <a:t>CIRKecRDqip</a:t>
            </a:r>
            <a:r>
              <a:rPr lang="pt-BR" sz="800" dirty="0">
                <a:ea typeface="+mn-lt"/>
                <a:cs typeface="+mn-lt"/>
              </a:rPr>
              <a:t>/?</a:t>
            </a:r>
            <a:r>
              <a:rPr lang="pt-BR" sz="800" err="1">
                <a:ea typeface="+mn-lt"/>
                <a:cs typeface="+mn-lt"/>
              </a:rPr>
              <a:t>igshid</a:t>
            </a:r>
            <a:r>
              <a:rPr lang="pt-BR" sz="800" dirty="0">
                <a:ea typeface="+mn-lt"/>
                <a:cs typeface="+mn-lt"/>
              </a:rPr>
              <a:t>=13zmisd18xhfr&gt;. Acesso em: 07 mar. 2021. </a:t>
            </a:r>
          </a:p>
          <a:p>
            <a:pPr algn="just"/>
            <a:r>
              <a:rPr lang="pt-BR" sz="800">
                <a:latin typeface="Calibri" panose="020F0502020204030204"/>
                <a:cs typeface="Calibri" panose="020F0502020204030204"/>
              </a:rPr>
              <a:t>PITZER, Luana. et al. Expedições do Cefet/Rj no projeto de trilha de longo curso Caminhos da Serra do Mar. RJ. </a:t>
            </a:r>
            <a:r>
              <a:rPr lang="pt-BR" sz="800" i="1" dirty="0">
                <a:latin typeface="Calibri" panose="020F0502020204030204"/>
                <a:cs typeface="Calibri" panose="020F0502020204030204"/>
              </a:rPr>
              <a:t>In: </a:t>
            </a:r>
            <a:r>
              <a:rPr lang="pt-BR" sz="800" dirty="0">
                <a:latin typeface="Calibri" panose="020F0502020204030204"/>
                <a:cs typeface="Calibri" panose="020F0502020204030204"/>
              </a:rPr>
              <a:t>Simpósio de Gestão Ambiental e Biodiversidade, 9., 2020, Três Rios. Anais eletrônicos. Três Rios: UFRRJ, 2021. Disponível em: &lt;https://drive.google.com/file/d/1iyP00DGUx1djS2755mm-b8Fjd4Et1BA2/view&gt;. Acesso em: 07 mar. 2021. </a:t>
            </a:r>
            <a:endParaRPr lang="pt-BR" sz="800" dirty="0">
              <a:ea typeface="+mn-lt"/>
              <a:cs typeface="+mn-lt"/>
            </a:endParaRPr>
          </a:p>
          <a:p>
            <a:pPr algn="just"/>
            <a:r>
              <a:rPr lang="pt-BR" sz="800">
                <a:latin typeface="Calibri" panose="020F0502020204030204"/>
                <a:cs typeface="Calibri" panose="020F0502020204030204"/>
              </a:rPr>
              <a:t>PITZER, Luana. et al. Desafios da gestão do uso público e gestão de riscos em uma trilha urbana: o caso do turismo no Morro Meu Castelo, no Parque Nacional da Serra dos Órgãos-Rj. </a:t>
            </a:r>
            <a:r>
              <a:rPr lang="pt-BR" sz="800" i="1" dirty="0">
                <a:latin typeface="Calibri" panose="020F0502020204030204"/>
                <a:cs typeface="Calibri" panose="020F0502020204030204"/>
              </a:rPr>
              <a:t>In:</a:t>
            </a:r>
            <a:r>
              <a:rPr lang="pt-BR" sz="800" dirty="0">
                <a:latin typeface="Calibri" panose="020F0502020204030204"/>
                <a:cs typeface="Calibri" panose="020F0502020204030204"/>
              </a:rPr>
              <a:t> Fórum Internacional de Turismo Iguassu, 12., 2018, Foz do Iguaçu. Anais eletrônicos. Foz do Iguaçu: Festival das Cataratas, 2019. Disponível em: &lt;http://festivaldascataratas.com/forum-turismo/anais/2018/meio-ambiente/desafios-da-gestao-do-uso-publico-e-gestao-de-riscos.pdf&gt;. Acesso em: 07 mar. 2021. </a:t>
            </a:r>
            <a:endParaRPr lang="pt-BR" sz="800">
              <a:cs typeface="Calibri"/>
            </a:endParaRPr>
          </a:p>
          <a:p>
            <a:pPr algn="just"/>
            <a:r>
              <a:rPr lang="pt-BR" sz="800">
                <a:latin typeface="Calibri" panose="020F0502020204030204"/>
                <a:cs typeface="Calibri" panose="020F0502020204030204"/>
              </a:rPr>
              <a:t>PORRETTI, Marcelo. et al. Geoecoturismo e Educação Ambiental a partir das Expedições do Cefet/Rj – </a:t>
            </a:r>
            <a:r>
              <a:rPr lang="pt-BR" sz="800" i="1">
                <a:latin typeface="Calibri" panose="020F0502020204030204"/>
                <a:cs typeface="Calibri" panose="020F0502020204030204"/>
              </a:rPr>
              <a:t>Campus P</a:t>
            </a:r>
            <a:r>
              <a:rPr lang="pt-BR" sz="800">
                <a:latin typeface="Calibri" panose="020F0502020204030204"/>
                <a:cs typeface="Calibri" panose="020F0502020204030204"/>
              </a:rPr>
              <a:t>etrópolis. </a:t>
            </a:r>
            <a:r>
              <a:rPr lang="pt-BR" sz="800" i="1">
                <a:latin typeface="Calibri" panose="020F0502020204030204"/>
                <a:cs typeface="Calibri" panose="020F0502020204030204"/>
              </a:rPr>
              <a:t>In: </a:t>
            </a:r>
            <a:r>
              <a:rPr lang="pt-BR" sz="800">
                <a:latin typeface="Calibri" panose="020F0502020204030204"/>
                <a:cs typeface="Calibri" panose="020F0502020204030204"/>
              </a:rPr>
              <a:t>Simpósio de Gestão Ambiental e Biodiversidade, 5., 2016, Três Rios. Anais eletrônicos. Três Rios: UFRRJ, 2017. Disponível em: &lt;https://itr.ufrrj.br/sigabi/wp-content/uploads/5_sigabi/Sumarizado/65.pdf&gt;. Acesso em: 07 mar. 2021.</a:t>
            </a:r>
            <a:endParaRPr lang="pt-BR" sz="800">
              <a:cs typeface="Calibri"/>
            </a:endParaRPr>
          </a:p>
          <a:p>
            <a:pPr algn="just"/>
            <a:r>
              <a:rPr lang="pt-BR" sz="800">
                <a:latin typeface="Calibri" panose="020F0502020204030204"/>
                <a:cs typeface="Calibri" panose="020F0502020204030204"/>
              </a:rPr>
              <a:t>PORRETTI, Marcelo;.et al. A trilha do Morro Meu Castelo do Parque Nacional da Serra dos Órgãos - RJ como instrumento de ensino para alunos do ensino médio do Cefet/RJ campus Petrópolis. </a:t>
            </a:r>
            <a:r>
              <a:rPr lang="pt-BR" sz="800" i="1">
                <a:latin typeface="Calibri" panose="020F0502020204030204"/>
                <a:cs typeface="Calibri" panose="020F0502020204030204"/>
              </a:rPr>
              <a:t>In: </a:t>
            </a:r>
            <a:r>
              <a:rPr lang="pt-BR" sz="800">
                <a:latin typeface="Calibri" panose="020F0502020204030204"/>
                <a:cs typeface="Calibri" panose="020F0502020204030204"/>
              </a:rPr>
              <a:t>Simpósio de Gestão Ambiental e Biodiversidade, 7., 2018, Três Rios. Anais eletrônicos. Três Rios: UFRRJ, 2019. Disponível em: &lt;https://itr.ufrrj.br/sigabi/wp-content/uploads/7_sigabi/47marcelo_porretti_177a180.pdf&gt;. Acesso em: 07 mar. 2021. </a:t>
            </a:r>
            <a:endParaRPr lang="pt-BR" sz="800">
              <a:cs typeface="Calibri"/>
            </a:endParaRPr>
          </a:p>
          <a:p>
            <a:pPr algn="just"/>
            <a:r>
              <a:rPr lang="pt-BR" sz="800">
                <a:latin typeface="Calibri" panose="020F0502020204030204"/>
                <a:cs typeface="Calibri" panose="020F0502020204030204"/>
              </a:rPr>
              <a:t>PORRETTI, Marcelo. et al. Percepção ambiental de alunos do CEFET/RJ Campus Petrópolis da Travessia Petrópolis - Teresópolis. </a:t>
            </a:r>
            <a:r>
              <a:rPr lang="pt-BR" sz="800" i="1" dirty="0">
                <a:latin typeface="Calibri" panose="020F0502020204030204"/>
                <a:cs typeface="Calibri" panose="020F0502020204030204"/>
              </a:rPr>
              <a:t>In: </a:t>
            </a:r>
            <a:r>
              <a:rPr lang="pt-BR" sz="800" dirty="0">
                <a:latin typeface="Calibri" panose="020F0502020204030204"/>
                <a:cs typeface="Calibri" panose="020F0502020204030204"/>
              </a:rPr>
              <a:t>Simpósio de Gestão Ambiental e Biodiversidade, 8., 2019, Três Rios. Anais eletrônicos. Três Rios: UFRRJ, 2020. Disponível em:  &lt;</a:t>
            </a:r>
            <a:r>
              <a:rPr lang="pt-BR" sz="800" dirty="0">
                <a:ea typeface="+mn-lt"/>
                <a:cs typeface="+mn-lt"/>
              </a:rPr>
              <a:t>https://itr.ufrrj.br/</a:t>
            </a:r>
            <a:r>
              <a:rPr lang="pt-BR" sz="800" err="1">
                <a:ea typeface="+mn-lt"/>
                <a:cs typeface="+mn-lt"/>
              </a:rPr>
              <a:t>sigabi</a:t>
            </a:r>
            <a:r>
              <a:rPr lang="pt-BR" sz="800" dirty="0">
                <a:ea typeface="+mn-lt"/>
                <a:cs typeface="+mn-lt"/>
              </a:rPr>
              <a:t>/</a:t>
            </a:r>
            <a:r>
              <a:rPr lang="pt-BR" sz="800" err="1">
                <a:ea typeface="+mn-lt"/>
                <a:cs typeface="+mn-lt"/>
              </a:rPr>
              <a:t>wp-content</a:t>
            </a:r>
            <a:r>
              <a:rPr lang="pt-BR" sz="800" dirty="0">
                <a:ea typeface="+mn-lt"/>
                <a:cs typeface="+mn-lt"/>
              </a:rPr>
              <a:t>/uploads/8_sigabi/PERCEP%C3%87%C3%83O%20AMBIENTAL%20DE%20ALUNOS%20DO%20CEFET%20RJ%20CAMPUS%20PETR%C3%93POLIS%20DA%20TRAVESSIA%20PETR%C3%93POLIS%20%E2%80%93%20TERES%C3%93POLIS.pdf</a:t>
            </a:r>
            <a:r>
              <a:rPr lang="pt-BR" sz="800">
                <a:latin typeface="Calibri" panose="020F0502020204030204"/>
                <a:cs typeface="Calibri" panose="020F0502020204030204"/>
              </a:rPr>
              <a:t>&gt;. Acesso em: 07 mar. 2021. </a:t>
            </a:r>
            <a:endParaRPr lang="pt-BR" sz="800" dirty="0">
              <a:ea typeface="+mn-lt"/>
              <a:cs typeface="+mn-lt"/>
            </a:endParaRPr>
          </a:p>
          <a:p>
            <a:pPr algn="just"/>
            <a:r>
              <a:rPr lang="pt-BR" sz="800">
                <a:latin typeface="Calibri" panose="020F0502020204030204"/>
                <a:cs typeface="Calibri" panose="020F0502020204030204"/>
              </a:rPr>
              <a:t>SANTOS, Bruno. et al. Avaliação de trilhas ecológicas e uso do aplicativo de navegação “</a:t>
            </a:r>
            <a:r>
              <a:rPr lang="pt-BR" sz="800" err="1">
                <a:latin typeface="Calibri" panose="020F0502020204030204"/>
                <a:cs typeface="Calibri" panose="020F0502020204030204"/>
              </a:rPr>
              <a:t>Wikiloc</a:t>
            </a:r>
            <a:r>
              <a:rPr lang="pt-BR" sz="800" dirty="0">
                <a:latin typeface="Calibri" panose="020F0502020204030204"/>
                <a:cs typeface="Calibri" panose="020F0502020204030204"/>
              </a:rPr>
              <a:t>” como estratégia de estímulo ao Ecoturismo em Petrópolis</a:t>
            </a:r>
            <a:r>
              <a:rPr lang="pt-BR" sz="800" u="sng" dirty="0">
                <a:latin typeface="Calibri" panose="020F0502020204030204"/>
                <a:cs typeface="Calibri" panose="020F0502020204030204"/>
              </a:rPr>
              <a:t>, RJ</a:t>
            </a:r>
            <a:r>
              <a:rPr lang="pt-BR" sz="800" dirty="0">
                <a:latin typeface="Calibri" panose="020F0502020204030204"/>
                <a:cs typeface="Calibri" panose="020F0502020204030204"/>
              </a:rPr>
              <a:t>. </a:t>
            </a:r>
            <a:r>
              <a:rPr lang="pt-BR" sz="800" i="1" dirty="0">
                <a:latin typeface="Calibri" panose="020F0502020204030204"/>
                <a:cs typeface="Calibri" panose="020F0502020204030204"/>
              </a:rPr>
              <a:t>In: </a:t>
            </a:r>
            <a:r>
              <a:rPr lang="pt-BR" sz="800">
                <a:latin typeface="Calibri" panose="020F0502020204030204"/>
                <a:cs typeface="Calibri" panose="020F0502020204030204"/>
              </a:rPr>
              <a:t>Simpósio de Gestão Ambiental e Biodiversidade, 9., 2020, Três Rios. Anais eletrônicos. Três Rios: UFRRJ, 2021. Disponível em: &lt;https://drive.google.com/file/d/1iyP00DGUx1djS2755mm-b8Fjd4Et1BA2/</a:t>
            </a:r>
            <a:r>
              <a:rPr lang="pt-BR" sz="800" err="1">
                <a:latin typeface="Calibri" panose="020F0502020204030204"/>
                <a:cs typeface="Calibri" panose="020F0502020204030204"/>
              </a:rPr>
              <a:t>view</a:t>
            </a:r>
            <a:r>
              <a:rPr lang="pt-BR" sz="800" dirty="0">
                <a:latin typeface="Calibri" panose="020F0502020204030204"/>
                <a:cs typeface="Calibri" panose="020F0502020204030204"/>
              </a:rPr>
              <a:t>&gt;. Acesso em: 07 mar. 2021. </a:t>
            </a:r>
            <a:endParaRPr lang="pt-BR" sz="800">
              <a:cs typeface="Calibri"/>
            </a:endParaRPr>
          </a:p>
          <a:p>
            <a:pPr algn="just"/>
            <a:r>
              <a:rPr lang="pt-BR" sz="800">
                <a:latin typeface="Calibri" panose="020F0502020204030204"/>
                <a:cs typeface="Calibri" panose="020F0502020204030204"/>
              </a:rPr>
              <a:t>SANTOS, Daylaine. et al. </a:t>
            </a:r>
            <a:r>
              <a:rPr lang="pt-BR" sz="800" dirty="0">
                <a:ea typeface="+mn-lt"/>
                <a:cs typeface="+mn-lt"/>
              </a:rPr>
              <a:t>Perfil turístico prévio dos visitantes de trilha urbana em Petrópolis (RJ)</a:t>
            </a:r>
            <a:r>
              <a:rPr lang="pt-BR" sz="800" dirty="0">
                <a:latin typeface="Calibri" panose="020F0502020204030204"/>
                <a:cs typeface="Calibri" panose="020F0502020204030204"/>
              </a:rPr>
              <a:t> </a:t>
            </a:r>
            <a:r>
              <a:rPr lang="pt-BR" sz="800" i="1" dirty="0">
                <a:latin typeface="Calibri" panose="020F0502020204030204"/>
                <a:cs typeface="Calibri" panose="020F0502020204030204"/>
              </a:rPr>
              <a:t>In:</a:t>
            </a:r>
            <a:r>
              <a:rPr lang="pt-BR" sz="800" dirty="0">
                <a:latin typeface="Calibri" panose="020F0502020204030204"/>
                <a:cs typeface="Calibri" panose="020F0502020204030204"/>
              </a:rPr>
              <a:t> Fórum Internacional de Turismo Iguassu, 12., 2018, Foz do Iguaçu. Anais eletrônicos. Foz do Iguaçu: Festival das Cataratas, 2019. Disponível em: &lt;</a:t>
            </a:r>
            <a:r>
              <a:rPr lang="pt-BR" sz="800" dirty="0">
                <a:ea typeface="+mn-lt"/>
                <a:cs typeface="+mn-lt"/>
              </a:rPr>
              <a:t>http://festivaldascataratas.com/forum-turismo/anais/2018/meio-ambiente/perfil-turistico-previo-dos-visitantes-de-trilha-urbana-em-petropolis.pdf</a:t>
            </a:r>
            <a:r>
              <a:rPr lang="pt-BR" sz="800" dirty="0">
                <a:latin typeface="Calibri" panose="020F0502020204030204"/>
                <a:cs typeface="Calibri" panose="020F0502020204030204"/>
              </a:rPr>
              <a:t>&gt;. Acesso em: 08 mar. 2021. </a:t>
            </a:r>
            <a:endParaRPr lang="pt-BR" sz="800" dirty="0"/>
          </a:p>
          <a:p>
            <a:pPr algn="just"/>
            <a:endParaRPr lang="pt-BR" sz="1050" dirty="0">
              <a:latin typeface="Calibri" panose="020F0502020204030204"/>
              <a:cs typeface="Calibri" panose="020F0502020204030204"/>
            </a:endParaRPr>
          </a:p>
          <a:p>
            <a:pPr algn="just"/>
            <a:endParaRPr lang="pt-BR" sz="1050" dirty="0">
              <a:latin typeface="Calibri" panose="020F0502020204030204"/>
              <a:cs typeface="Calibri" panose="020F0502020204030204"/>
            </a:endParaRPr>
          </a:p>
          <a:p>
            <a:pPr algn="just"/>
            <a:endParaRPr lang="pt-BR" sz="1050" dirty="0">
              <a:latin typeface="Calibri" panose="020F0502020204030204"/>
              <a:cs typeface="Calibri" panose="020F0502020204030204"/>
            </a:endParaRPr>
          </a:p>
          <a:p>
            <a:pPr algn="just"/>
            <a:endParaRPr lang="pt-BR" sz="1050" dirty="0">
              <a:latin typeface="Calibri" panose="020F0502020204030204"/>
              <a:cs typeface="Calibri" panose="020F0502020204030204"/>
            </a:endParaRPr>
          </a:p>
          <a:p>
            <a:pPr algn="just"/>
            <a:endParaRPr lang="pt-BR" sz="1050" dirty="0">
              <a:latin typeface="Calibri" panose="020F0502020204030204"/>
              <a:cs typeface="Calibri" panose="020F0502020204030204"/>
            </a:endParaRPr>
          </a:p>
          <a:p>
            <a:pPr algn="just"/>
            <a:endParaRPr lang="pt-BR" sz="1050" dirty="0">
              <a:latin typeface="Calibri" panose="020F0502020204030204"/>
              <a:cs typeface="Calibri" panose="020F0502020204030204"/>
            </a:endParaRPr>
          </a:p>
          <a:p>
            <a:pPr algn="l"/>
            <a:br>
              <a:rPr lang="pt-BR" dirty="0">
                <a:latin typeface="Raleway"/>
              </a:rPr>
            </a:br>
            <a:endParaRPr lang="pt-BR" sz="1400">
              <a:latin typeface="Raleway"/>
            </a:endParaRPr>
          </a:p>
          <a:p>
            <a:pPr algn="l"/>
            <a:endParaRPr lang="pt-BR" sz="2800" dirty="0">
              <a:latin typeface="Raleway"/>
            </a:endParaRPr>
          </a:p>
        </p:txBody>
      </p:sp>
      <p:pic>
        <p:nvPicPr>
          <p:cNvPr id="18" name="Imagem 5" descr="Logotipo&#10;&#10;Descrição gerada automaticamente">
            <a:extLst>
              <a:ext uri="{FF2B5EF4-FFF2-40B4-BE49-F238E27FC236}">
                <a16:creationId xmlns:a16="http://schemas.microsoft.com/office/drawing/2014/main" id="{8957485D-5368-4CAD-9F29-FA1926ADA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835" y="504645"/>
            <a:ext cx="1923690" cy="195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37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4829" y="266470"/>
            <a:ext cx="4859548" cy="1266167"/>
          </a:xfrm>
        </p:spPr>
        <p:txBody>
          <a:bodyPr>
            <a:noAutofit/>
          </a:bodyPr>
          <a:lstStyle/>
          <a:p>
            <a:pPr algn="r"/>
            <a:r>
              <a:rPr lang="pt-BR" sz="6400" dirty="0">
                <a:latin typeface="Ocean Six"/>
              </a:rPr>
              <a:t>O início</a:t>
            </a:r>
            <a:endParaRPr lang="pt-BR" dirty="0"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30679" y="1945288"/>
            <a:ext cx="5032074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just">
              <a:lnSpc>
                <a:spcPct val="120000"/>
              </a:lnSpc>
              <a:buChar char="•"/>
            </a:pPr>
            <a:r>
              <a:rPr lang="pt-BR" sz="1600" dirty="0">
                <a:latin typeface="Raleway"/>
              </a:rPr>
              <a:t>Começou com uma caminhada em 2016;</a:t>
            </a:r>
            <a:endParaRPr lang="pt-BR" sz="1600">
              <a:cs typeface="Calibri" panose="020F0502020204030204"/>
            </a:endParaRPr>
          </a:p>
          <a:p>
            <a:pPr marL="285750" indent="-285750" algn="just">
              <a:lnSpc>
                <a:spcPct val="120000"/>
              </a:lnSpc>
              <a:buChar char="•"/>
            </a:pPr>
            <a:r>
              <a:rPr lang="pt-BR" sz="1600" dirty="0">
                <a:latin typeface="Raleway"/>
              </a:rPr>
              <a:t>Petrópolis = município com destaque para a área ambiental;</a:t>
            </a:r>
          </a:p>
          <a:p>
            <a:pPr marL="285750" indent="-285750" algn="just">
              <a:lnSpc>
                <a:spcPct val="120000"/>
              </a:lnSpc>
              <a:buChar char="•"/>
            </a:pPr>
            <a:r>
              <a:rPr lang="pt-BR" sz="1600" dirty="0">
                <a:latin typeface="Raleway"/>
              </a:rPr>
              <a:t>Mais de 35 atividades.</a:t>
            </a:r>
          </a:p>
          <a:p>
            <a:pPr marL="285750" indent="-285750" algn="just">
              <a:lnSpc>
                <a:spcPct val="120000"/>
              </a:lnSpc>
              <a:buChar char="•"/>
            </a:pPr>
            <a:r>
              <a:rPr lang="pt-BR" sz="1600" dirty="0" err="1">
                <a:latin typeface="Raleway"/>
              </a:rPr>
              <a:t>Públicos-alvos</a:t>
            </a:r>
            <a:r>
              <a:rPr lang="pt-BR" sz="1600" dirty="0">
                <a:latin typeface="Raleway"/>
              </a:rPr>
              <a:t>: Corpos docente e discente da Instituição, além dos técnicos-administrativos e convidados externos.</a:t>
            </a:r>
            <a:endParaRPr lang="pt-BR" sz="1600" dirty="0">
              <a:cs typeface="Calibri" panose="020F0502020204030204"/>
            </a:endParaRPr>
          </a:p>
          <a:p>
            <a:pPr algn="l"/>
            <a:endParaRPr lang="pt-BR" dirty="0">
              <a:latin typeface="Raleway"/>
              <a:ea typeface="+mn-lt"/>
              <a:cs typeface="+mn-lt"/>
            </a:endParaRPr>
          </a:p>
          <a:p>
            <a:pPr algn="l"/>
            <a:endParaRPr lang="pt-BR" dirty="0">
              <a:latin typeface="Raleway"/>
              <a:cs typeface="Calibri" panose="020F0502020204030204"/>
            </a:endParaRPr>
          </a:p>
        </p:txBody>
      </p:sp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77F31FD6-5CC9-4425-AA1E-4C8969B40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286" y="5594229"/>
            <a:ext cx="1017918" cy="1003541"/>
          </a:xfrm>
          <a:prstGeom prst="rect">
            <a:avLst/>
          </a:prstGeom>
        </p:spPr>
      </p:pic>
      <p:pic>
        <p:nvPicPr>
          <p:cNvPr id="6" name="Imagem 6" descr="Grupo de pessoas na frente de uma montanha&#10;&#10;Descrição gerada automaticamente">
            <a:extLst>
              <a:ext uri="{FF2B5EF4-FFF2-40B4-BE49-F238E27FC236}">
                <a16:creationId xmlns:a16="http://schemas.microsoft.com/office/drawing/2014/main" id="{799371AF-E311-40BC-9FC9-E9B909FF2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062" y="1765992"/>
            <a:ext cx="6165011" cy="3326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A607112-6F24-4626-9059-BF86A517C25F}"/>
              </a:ext>
            </a:extLst>
          </p:cNvPr>
          <p:cNvSpPr txBox="1"/>
          <p:nvPr/>
        </p:nvSpPr>
        <p:spPr>
          <a:xfrm>
            <a:off x="6809117" y="5299494"/>
            <a:ext cx="51010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Proxima Nova Extrabold"/>
              </a:rPr>
              <a:t>TRONO DE FÁTIMA (21/03/2016)​</a:t>
            </a:r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9A76F85-D594-4393-86E5-D176F17DD6D6}"/>
              </a:ext>
            </a:extLst>
          </p:cNvPr>
          <p:cNvSpPr/>
          <p:nvPr/>
        </p:nvSpPr>
        <p:spPr>
          <a:xfrm>
            <a:off x="405443" y="4467044"/>
            <a:ext cx="4960186" cy="2285998"/>
          </a:xfrm>
          <a:prstGeom prst="rect">
            <a:avLst/>
          </a:prstGeom>
          <a:solidFill>
            <a:srgbClr val="C21D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6A4236A6-E6E9-40BD-965E-F444514BE5C2}"/>
              </a:ext>
            </a:extLst>
          </p:cNvPr>
          <p:cNvSpPr txBox="1">
            <a:spLocks/>
          </p:cNvSpPr>
          <p:nvPr/>
        </p:nvSpPr>
        <p:spPr>
          <a:xfrm>
            <a:off x="445697" y="4533211"/>
            <a:ext cx="4873926" cy="22164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solidFill>
                  <a:schemeClr val="bg1"/>
                </a:solidFill>
                <a:ea typeface="+mn-lt"/>
                <a:cs typeface="+mn-lt"/>
              </a:rPr>
              <a:t>Realização de </a:t>
            </a:r>
            <a:r>
              <a:rPr lang="pt-BR" sz="2000" b="1" dirty="0">
                <a:solidFill>
                  <a:schemeClr val="bg1"/>
                </a:solidFill>
                <a:ea typeface="+mn-lt"/>
                <a:cs typeface="+mn-lt"/>
              </a:rPr>
              <a:t>atividades de </a:t>
            </a:r>
            <a:r>
              <a:rPr lang="pt-BR" b="1" dirty="0">
                <a:solidFill>
                  <a:schemeClr val="bg1"/>
                </a:solidFill>
                <a:ea typeface="+mn-lt"/>
                <a:cs typeface="+mn-lt"/>
              </a:rPr>
              <a:t>campo</a:t>
            </a:r>
            <a:r>
              <a:rPr lang="pt-BR" sz="20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pt-BR" sz="2000" dirty="0">
                <a:solidFill>
                  <a:schemeClr val="bg1"/>
                </a:solidFill>
                <a:ea typeface="+mn-lt"/>
                <a:cs typeface="+mn-lt"/>
              </a:rPr>
              <a:t>e </a:t>
            </a:r>
            <a:r>
              <a:rPr lang="pt-BR" b="1" dirty="0">
                <a:solidFill>
                  <a:schemeClr val="bg1"/>
                </a:solidFill>
                <a:ea typeface="+mn-lt"/>
                <a:cs typeface="+mn-lt"/>
              </a:rPr>
              <a:t>pesquisas</a:t>
            </a:r>
            <a:r>
              <a:rPr lang="pt-BR" sz="2000" dirty="0">
                <a:solidFill>
                  <a:schemeClr val="bg1"/>
                </a:solidFill>
                <a:ea typeface="+mn-lt"/>
                <a:cs typeface="+mn-lt"/>
              </a:rPr>
              <a:t>, por meio de práticas de </a:t>
            </a:r>
            <a:r>
              <a:rPr lang="pt-BR" b="1" dirty="0">
                <a:solidFill>
                  <a:schemeClr val="bg1"/>
                </a:solidFill>
                <a:ea typeface="+mn-lt"/>
                <a:cs typeface="+mn-lt"/>
              </a:rPr>
              <a:t>montanhismo</a:t>
            </a:r>
            <a:r>
              <a:rPr lang="pt-BR" sz="2000" dirty="0">
                <a:solidFill>
                  <a:schemeClr val="bg1"/>
                </a:solidFill>
                <a:ea typeface="+mn-lt"/>
                <a:cs typeface="+mn-lt"/>
              </a:rPr>
              <a:t> de cunho  pedagógico e associadas aos conteúdos ministrados em sala de aula, utilizando principalmente o método da  </a:t>
            </a:r>
            <a:r>
              <a:rPr lang="pt-BR" b="1" dirty="0">
                <a:solidFill>
                  <a:schemeClr val="bg1"/>
                </a:solidFill>
                <a:ea typeface="+mn-lt"/>
                <a:cs typeface="+mn-lt"/>
              </a:rPr>
              <a:t>interpretação ambiental</a:t>
            </a:r>
            <a:r>
              <a:rPr lang="pt-BR" sz="20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pt-BR" sz="2000" dirty="0">
                <a:solidFill>
                  <a:schemeClr val="bg1"/>
                </a:solidFill>
                <a:ea typeface="+mn-lt"/>
                <a:cs typeface="+mn-lt"/>
              </a:rPr>
              <a:t>em trilhas. 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9D57480-3316-4D20-8FF7-6D669D15A13D}"/>
              </a:ext>
            </a:extLst>
          </p:cNvPr>
          <p:cNvSpPr txBox="1">
            <a:spLocks/>
          </p:cNvSpPr>
          <p:nvPr/>
        </p:nvSpPr>
        <p:spPr>
          <a:xfrm>
            <a:off x="6550323" y="303851"/>
            <a:ext cx="4859548" cy="12661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6400">
                <a:solidFill>
                  <a:srgbClr val="C21D8E"/>
                </a:solidFill>
                <a:latin typeface="Ocean Six"/>
              </a:rPr>
              <a:t>O início</a:t>
            </a:r>
            <a:endParaRPr lang="pt-BR">
              <a:solidFill>
                <a:srgbClr val="C21D8E"/>
              </a:solidFill>
              <a:cs typeface="Calibri Light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0FF671F-D3CB-4EB1-A5AB-F55C4D2425C1}"/>
              </a:ext>
            </a:extLst>
          </p:cNvPr>
          <p:cNvSpPr txBox="1"/>
          <p:nvPr/>
        </p:nvSpPr>
        <p:spPr>
          <a:xfrm>
            <a:off x="9569571" y="508383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dirty="0"/>
              <a:t>Fonte: Arquivo pessoal, 2016.</a:t>
            </a:r>
          </a:p>
        </p:txBody>
      </p:sp>
    </p:spTree>
    <p:extLst>
      <p:ext uri="{BB962C8B-B14F-4D97-AF65-F5344CB8AC3E}">
        <p14:creationId xmlns:p14="http://schemas.microsoft.com/office/powerpoint/2010/main" val="398107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38AC09B-2E1D-44BA-AA2D-F3154E3E98C8}"/>
              </a:ext>
            </a:extLst>
          </p:cNvPr>
          <p:cNvSpPr txBox="1"/>
          <p:nvPr/>
        </p:nvSpPr>
        <p:spPr>
          <a:xfrm>
            <a:off x="1848929" y="1777041"/>
            <a:ext cx="8853576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  </a:t>
            </a:r>
            <a:r>
              <a:rPr lang="en-US" sz="3200" dirty="0" err="1"/>
              <a:t>Aumentar</a:t>
            </a:r>
            <a:r>
              <a:rPr lang="en-US" sz="3200" dirty="0"/>
              <a:t> a </a:t>
            </a:r>
            <a:r>
              <a:rPr lang="en-US" sz="3600" b="1" dirty="0" err="1"/>
              <a:t>consciência</a:t>
            </a:r>
            <a:r>
              <a:rPr lang="en-US" sz="3600" b="1" dirty="0"/>
              <a:t> </a:t>
            </a:r>
            <a:r>
              <a:rPr lang="en-US" sz="3600" b="1" dirty="0" err="1"/>
              <a:t>ambiental</a:t>
            </a:r>
            <a:r>
              <a:rPr lang="en-US" sz="3200" dirty="0"/>
              <a:t> dos  </a:t>
            </a:r>
            <a:r>
              <a:rPr lang="en-US" sz="3200" dirty="0" err="1"/>
              <a:t>participantes</a:t>
            </a:r>
            <a:r>
              <a:rPr lang="en-US" sz="3200" dirty="0"/>
              <a:t>, </a:t>
            </a:r>
            <a:r>
              <a:rPr lang="en-US" sz="3200" dirty="0" err="1"/>
              <a:t>mostrando</a:t>
            </a:r>
            <a:r>
              <a:rPr lang="en-US" sz="3200" dirty="0"/>
              <a:t> a </a:t>
            </a:r>
            <a:r>
              <a:rPr lang="en-US" sz="3200" dirty="0" err="1"/>
              <a:t>necessidade</a:t>
            </a:r>
            <a:r>
              <a:rPr lang="en-US" sz="3200" dirty="0"/>
              <a:t> da </a:t>
            </a:r>
            <a:r>
              <a:rPr lang="en-US" sz="3600" b="1" dirty="0" err="1"/>
              <a:t>preservação</a:t>
            </a:r>
            <a:r>
              <a:rPr lang="en-US" sz="3600" b="1" dirty="0"/>
              <a:t> dos </a:t>
            </a:r>
            <a:r>
              <a:rPr lang="en-US" sz="3600" b="1" dirty="0" err="1"/>
              <a:t>recursos</a:t>
            </a:r>
            <a:r>
              <a:rPr lang="en-US" sz="3600" b="1" dirty="0"/>
              <a:t> </a:t>
            </a:r>
            <a:r>
              <a:rPr lang="en-US" sz="3600" b="1" dirty="0" err="1"/>
              <a:t>naturais</a:t>
            </a:r>
            <a:r>
              <a:rPr lang="en-US" sz="3200" dirty="0"/>
              <a:t>, </a:t>
            </a:r>
            <a:r>
              <a:rPr lang="en-US" sz="3200" dirty="0" err="1"/>
              <a:t>apresentando</a:t>
            </a:r>
            <a:r>
              <a:rPr lang="en-US" sz="3200" dirty="0"/>
              <a:t> </a:t>
            </a:r>
            <a:r>
              <a:rPr lang="en-US" sz="3600" b="1" dirty="0" err="1"/>
              <a:t>alternativas</a:t>
            </a:r>
            <a:r>
              <a:rPr lang="en-US" sz="3600" b="1" dirty="0"/>
              <a:t> de </a:t>
            </a:r>
            <a:r>
              <a:rPr lang="en-US" sz="3600" b="1" dirty="0" err="1"/>
              <a:t>lazer</a:t>
            </a:r>
            <a:r>
              <a:rPr lang="en-US" sz="3200" dirty="0"/>
              <a:t> </a:t>
            </a:r>
            <a:r>
              <a:rPr lang="en-US" sz="3200" dirty="0" err="1"/>
              <a:t>diferentes</a:t>
            </a:r>
            <a:r>
              <a:rPr lang="en-US" sz="3200" dirty="0"/>
              <a:t> das </a:t>
            </a:r>
            <a:r>
              <a:rPr lang="en-US" sz="3200" dirty="0" err="1"/>
              <a:t>praticadas</a:t>
            </a:r>
            <a:r>
              <a:rPr lang="en-US" sz="3200" dirty="0"/>
              <a:t> </a:t>
            </a:r>
            <a:r>
              <a:rPr lang="en-US" sz="3200" dirty="0" err="1"/>
              <a:t>nos</a:t>
            </a:r>
            <a:r>
              <a:rPr lang="en-US" sz="3200" dirty="0"/>
              <a:t> </a:t>
            </a:r>
            <a:r>
              <a:rPr lang="en-US" sz="3200" dirty="0" err="1"/>
              <a:t>centros</a:t>
            </a:r>
            <a:r>
              <a:rPr lang="en-US" sz="3200" dirty="0"/>
              <a:t> </a:t>
            </a:r>
            <a:r>
              <a:rPr lang="en-US" sz="3200" dirty="0" err="1"/>
              <a:t>urbanos</a:t>
            </a:r>
            <a:r>
              <a:rPr lang="en-US" sz="3200" dirty="0"/>
              <a:t>, e </a:t>
            </a:r>
            <a:r>
              <a:rPr lang="en-US" sz="3200" dirty="0" err="1"/>
              <a:t>induzindo</a:t>
            </a:r>
            <a:r>
              <a:rPr lang="en-US" sz="3200" dirty="0"/>
              <a:t>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maior</a:t>
            </a:r>
            <a:r>
              <a:rPr lang="en-US" sz="3200" dirty="0"/>
              <a:t> </a:t>
            </a:r>
            <a:r>
              <a:rPr lang="en-US" sz="3600" b="1" dirty="0" err="1"/>
              <a:t>interação</a:t>
            </a:r>
            <a:r>
              <a:rPr lang="en-US" sz="3600" b="1" dirty="0"/>
              <a:t> com a </a:t>
            </a:r>
            <a:r>
              <a:rPr lang="en-US" sz="3600" b="1" dirty="0" err="1"/>
              <a:t>natureza</a:t>
            </a:r>
            <a:r>
              <a:rPr lang="en-US" sz="3200" dirty="0"/>
              <a:t>.</a:t>
            </a:r>
            <a:endParaRPr lang="en-US" sz="3200" dirty="0">
              <a:cs typeface="Calibri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F6EDF29-BEC8-47B5-8D25-F88AB1CEA6C7}"/>
              </a:ext>
            </a:extLst>
          </p:cNvPr>
          <p:cNvSpPr/>
          <p:nvPr/>
        </p:nvSpPr>
        <p:spPr>
          <a:xfrm>
            <a:off x="2876" y="5689121"/>
            <a:ext cx="12191998" cy="1222074"/>
          </a:xfrm>
          <a:prstGeom prst="rect">
            <a:avLst/>
          </a:prstGeom>
          <a:solidFill>
            <a:srgbClr val="490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013D8865-4350-46C3-9FF4-EB02EE8231BB}"/>
              </a:ext>
            </a:extLst>
          </p:cNvPr>
          <p:cNvSpPr txBox="1">
            <a:spLocks/>
          </p:cNvSpPr>
          <p:nvPr/>
        </p:nvSpPr>
        <p:spPr>
          <a:xfrm>
            <a:off x="7355457" y="5695361"/>
            <a:ext cx="4313207" cy="10073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5400" b="1" dirty="0">
                <a:solidFill>
                  <a:srgbClr val="F4EE2B"/>
                </a:solidFill>
                <a:latin typeface="Ocean Six"/>
              </a:rPr>
              <a:t>OBJETIVOS</a:t>
            </a:r>
            <a:endParaRPr lang="pt-BR" sz="6600" b="1">
              <a:solidFill>
                <a:srgbClr val="F4EE2B"/>
              </a:solidFill>
              <a:cs typeface="Calibri Light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C9F06E18-3465-43D0-B125-80849B8AC19D}"/>
              </a:ext>
            </a:extLst>
          </p:cNvPr>
          <p:cNvSpPr txBox="1">
            <a:spLocks/>
          </p:cNvSpPr>
          <p:nvPr/>
        </p:nvSpPr>
        <p:spPr>
          <a:xfrm>
            <a:off x="7412966" y="5724115"/>
            <a:ext cx="4313207" cy="10073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5400" b="1" dirty="0">
                <a:solidFill>
                  <a:srgbClr val="C21D8E"/>
                </a:solidFill>
                <a:latin typeface="Ocean Six"/>
              </a:rPr>
              <a:t>OBJETIVOS</a:t>
            </a:r>
            <a:endParaRPr lang="pt-BR" sz="6600" b="1">
              <a:solidFill>
                <a:srgbClr val="C21D8E"/>
              </a:solidFill>
              <a:cs typeface="Calibri Light"/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F468A90F-D076-4A04-9DDA-8A33391ED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287" y="317738"/>
            <a:ext cx="1017918" cy="100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19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1F6EDF29-BEC8-47B5-8D25-F88AB1CEA6C7}"/>
              </a:ext>
            </a:extLst>
          </p:cNvPr>
          <p:cNvSpPr/>
          <p:nvPr/>
        </p:nvSpPr>
        <p:spPr>
          <a:xfrm>
            <a:off x="2876" y="-4312"/>
            <a:ext cx="12191998" cy="6915507"/>
          </a:xfrm>
          <a:prstGeom prst="rect">
            <a:avLst/>
          </a:prstGeom>
          <a:solidFill>
            <a:srgbClr val="490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7" descr="Desktop Computer Network · Free image on Pixabay">
            <a:extLst>
              <a:ext uri="{FF2B5EF4-FFF2-40B4-BE49-F238E27FC236}">
                <a16:creationId xmlns:a16="http://schemas.microsoft.com/office/drawing/2014/main" id="{FAA16530-7604-49A7-B559-6DC3215D4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01" y="1810828"/>
            <a:ext cx="6553199" cy="4932872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F468A90F-D076-4A04-9DDA-8A33391ED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926" y="5680492"/>
            <a:ext cx="744751" cy="744751"/>
          </a:xfrm>
          <a:prstGeom prst="rect">
            <a:avLst/>
          </a:prstGeom>
        </p:spPr>
      </p:pic>
      <p:pic>
        <p:nvPicPr>
          <p:cNvPr id="2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85743A04-6E89-4387-9C1E-C6788B3E0C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76" b="368"/>
          <a:stretch/>
        </p:blipFill>
        <p:spPr>
          <a:xfrm>
            <a:off x="1058174" y="1939679"/>
            <a:ext cx="5273840" cy="3194349"/>
          </a:xfrm>
          <a:prstGeom prst="rect">
            <a:avLst/>
          </a:prstGeom>
        </p:spPr>
      </p:pic>
      <p:pic>
        <p:nvPicPr>
          <p:cNvPr id="10" name="Imagem 10" descr="Texto&#10;&#10;Descrição gerada automaticamente">
            <a:extLst>
              <a:ext uri="{FF2B5EF4-FFF2-40B4-BE49-F238E27FC236}">
                <a16:creationId xmlns:a16="http://schemas.microsoft.com/office/drawing/2014/main" id="{A4D94668-3905-418C-BB39-C46401937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85" y="-6341"/>
            <a:ext cx="2613803" cy="232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40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DC19292-7D92-4CBC-A97B-8A46C85FFC05}"/>
              </a:ext>
            </a:extLst>
          </p:cNvPr>
          <p:cNvSpPr/>
          <p:nvPr/>
        </p:nvSpPr>
        <p:spPr>
          <a:xfrm>
            <a:off x="-11501" y="1605951"/>
            <a:ext cx="1466490" cy="524773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 rot="16200000">
            <a:off x="-1272397" y="3623583"/>
            <a:ext cx="3910642" cy="1036129"/>
          </a:xfrm>
        </p:spPr>
        <p:txBody>
          <a:bodyPr>
            <a:noAutofit/>
          </a:bodyPr>
          <a:lstStyle/>
          <a:p>
            <a:r>
              <a:rPr lang="pt-BR" sz="6400" b="1" dirty="0">
                <a:solidFill>
                  <a:srgbClr val="490985"/>
                </a:solidFill>
                <a:latin typeface="Ocean Six"/>
              </a:rPr>
              <a:t>Campo</a:t>
            </a:r>
            <a:endParaRPr lang="pt-BR"/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7CFF616E-6610-47BC-8BCD-52B3B9BFA1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0869" y="2121170"/>
            <a:ext cx="3321170" cy="4056781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342900" indent="-342900" algn="just">
              <a:buChar char="•"/>
            </a:pPr>
            <a:r>
              <a:rPr lang="pt-BR" dirty="0">
                <a:cs typeface="Calibri"/>
              </a:rPr>
              <a:t>Caminhos da Serra do Mar:</a:t>
            </a:r>
          </a:p>
          <a:p>
            <a:pPr algn="just"/>
            <a:r>
              <a:rPr lang="pt-BR" dirty="0">
                <a:cs typeface="Calibri"/>
              </a:rPr>
              <a:t>      - Caminho do Ouro</a:t>
            </a:r>
          </a:p>
          <a:p>
            <a:pPr algn="just"/>
            <a:r>
              <a:rPr lang="pt-BR" dirty="0">
                <a:cs typeface="Calibri"/>
              </a:rPr>
              <a:t>      - Travessia Cobiçado - Ventania</a:t>
            </a:r>
          </a:p>
          <a:p>
            <a:pPr algn="just"/>
            <a:r>
              <a:rPr lang="pt-BR" dirty="0">
                <a:cs typeface="Calibri"/>
              </a:rPr>
              <a:t>      - Trilha </a:t>
            </a:r>
            <a:r>
              <a:rPr lang="pt-BR" dirty="0" err="1">
                <a:cs typeface="Calibri"/>
              </a:rPr>
              <a:t>Uricanal</a:t>
            </a:r>
            <a:endParaRPr lang="pt-BR" dirty="0">
              <a:cs typeface="Calibri"/>
            </a:endParaRPr>
          </a:p>
          <a:p>
            <a:pPr algn="just"/>
            <a:r>
              <a:rPr lang="pt-BR" dirty="0">
                <a:cs typeface="Calibri"/>
              </a:rPr>
              <a:t>     - Travessia Petrópolis - Petrópolis</a:t>
            </a:r>
          </a:p>
          <a:p>
            <a:pPr marL="342900" indent="-342900" algn="just">
              <a:buChar char="•"/>
            </a:pPr>
            <a:r>
              <a:rPr lang="pt-BR" dirty="0">
                <a:cs typeface="Calibri"/>
              </a:rPr>
              <a:t>Morro Meu Castelo</a:t>
            </a:r>
          </a:p>
          <a:p>
            <a:pPr marL="342900" indent="-342900" algn="just">
              <a:buChar char="•"/>
            </a:pPr>
            <a:r>
              <a:rPr lang="pt-BR" dirty="0">
                <a:cs typeface="Calibri"/>
              </a:rPr>
              <a:t>Parque Nacional da Tijuca</a:t>
            </a:r>
          </a:p>
          <a:p>
            <a:pPr marL="342900" indent="-342900" algn="just">
              <a:buChar char="•"/>
            </a:pPr>
            <a:r>
              <a:rPr lang="pt-BR" dirty="0">
                <a:cs typeface="Calibri"/>
              </a:rPr>
              <a:t>Cachoeira Véu da Noiva (PARNASO)</a:t>
            </a:r>
          </a:p>
          <a:p>
            <a:pPr marL="342900" indent="-342900" algn="just">
              <a:buChar char="•"/>
            </a:pPr>
            <a:r>
              <a:rPr lang="pt-BR" dirty="0">
                <a:cs typeface="Calibri"/>
              </a:rPr>
              <a:t>Pedra do Quitandinha</a:t>
            </a:r>
          </a:p>
          <a:p>
            <a:pPr marL="342900" indent="-342900" algn="just">
              <a:buChar char="•"/>
            </a:pPr>
            <a:r>
              <a:rPr lang="pt-BR" dirty="0">
                <a:cs typeface="Calibri"/>
              </a:rPr>
              <a:t>Campo de Aventuras do Açu</a:t>
            </a:r>
          </a:p>
          <a:p>
            <a:pPr marL="342900" indent="-342900" algn="just">
              <a:buChar char="•"/>
            </a:pPr>
            <a:r>
              <a:rPr lang="pt-BR" dirty="0">
                <a:cs typeface="Calibri"/>
              </a:rPr>
              <a:t>Parque Estadual do </a:t>
            </a:r>
            <a:r>
              <a:rPr lang="pt-BR" dirty="0" err="1">
                <a:cs typeface="Calibri"/>
              </a:rPr>
              <a:t>Itacolomi</a:t>
            </a:r>
            <a:endParaRPr lang="pt-BR">
              <a:cs typeface="Calibri"/>
            </a:endParaRPr>
          </a:p>
          <a:p>
            <a:pPr marL="342900" indent="-342900" algn="just">
              <a:buChar char="•"/>
            </a:pPr>
            <a:r>
              <a:rPr lang="pt-BR" dirty="0">
                <a:cs typeface="Calibri"/>
              </a:rPr>
              <a:t>Parque Nacional da Serra da Bocaina</a:t>
            </a:r>
          </a:p>
          <a:p>
            <a:pPr marL="342900" indent="-342900" algn="just">
              <a:buChar char="•"/>
            </a:pPr>
            <a:r>
              <a:rPr lang="pt-BR" dirty="0">
                <a:cs typeface="Calibri"/>
              </a:rPr>
              <a:t>Dentre outras...</a:t>
            </a:r>
          </a:p>
          <a:p>
            <a:pPr marL="342900" indent="-342900" algn="just">
              <a:buChar char="•"/>
            </a:pPr>
            <a:endParaRPr lang="pt-BR" dirty="0">
              <a:cs typeface="Calibri"/>
            </a:endParaRPr>
          </a:p>
        </p:txBody>
      </p:sp>
      <p:pic>
        <p:nvPicPr>
          <p:cNvPr id="9" name="Imagem 9" descr="Grupo de pessoas em pé posando para foto&#10;&#10;Descrição gerada automaticamente">
            <a:extLst>
              <a:ext uri="{FF2B5EF4-FFF2-40B4-BE49-F238E27FC236}">
                <a16:creationId xmlns:a16="http://schemas.microsoft.com/office/drawing/2014/main" id="{7F95BBFD-8F7F-43EA-9C71-6EF7AC4C6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287" y="2057382"/>
            <a:ext cx="3663350" cy="2527575"/>
          </a:xfrm>
          <a:prstGeom prst="rect">
            <a:avLst/>
          </a:prstGeom>
        </p:spPr>
      </p:pic>
      <p:pic>
        <p:nvPicPr>
          <p:cNvPr id="10" name="Imagem 10" descr="Pessoas em gramado e montanha ao fundo&#10;&#10;Descrição gerada automaticamente">
            <a:extLst>
              <a:ext uri="{FF2B5EF4-FFF2-40B4-BE49-F238E27FC236}">
                <a16:creationId xmlns:a16="http://schemas.microsoft.com/office/drawing/2014/main" id="{25A9AEF7-9B12-4B97-9810-6FCE54B9A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8136" y="4024942"/>
            <a:ext cx="3749615" cy="2833776"/>
          </a:xfrm>
          <a:prstGeom prst="rect">
            <a:avLst/>
          </a:prstGeom>
        </p:spPr>
      </p:pic>
      <p:pic>
        <p:nvPicPr>
          <p:cNvPr id="11" name="Imagem 11" descr="Grupo de pessoas andando na terra&#10;&#10;Descrição gerada automaticamente">
            <a:extLst>
              <a:ext uri="{FF2B5EF4-FFF2-40B4-BE49-F238E27FC236}">
                <a16:creationId xmlns:a16="http://schemas.microsoft.com/office/drawing/2014/main" id="{493E35C4-7297-49FF-828D-70B578904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287" y="4369998"/>
            <a:ext cx="3663350" cy="2488721"/>
          </a:xfrm>
          <a:prstGeom prst="rect">
            <a:avLst/>
          </a:prstGeom>
        </p:spPr>
      </p:pic>
      <p:pic>
        <p:nvPicPr>
          <p:cNvPr id="13" name="Imagem 13" descr="Grupo de pessoas andando perto de montanha&#10;&#10;Descrição gerada automaticamente">
            <a:extLst>
              <a:ext uri="{FF2B5EF4-FFF2-40B4-BE49-F238E27FC236}">
                <a16:creationId xmlns:a16="http://schemas.microsoft.com/office/drawing/2014/main" id="{26B284EE-614F-44C1-9E36-FAB70B13D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8135" y="2056315"/>
            <a:ext cx="3749614" cy="2529711"/>
          </a:xfrm>
          <a:prstGeom prst="rect">
            <a:avLst/>
          </a:prstGeom>
        </p:spPr>
      </p:pic>
      <p:pic>
        <p:nvPicPr>
          <p:cNvPr id="14" name="Imagem 14" descr="Pessoas em pé na grama&#10;&#10;Descrição gerada automaticamente">
            <a:extLst>
              <a:ext uri="{FF2B5EF4-FFF2-40B4-BE49-F238E27FC236}">
                <a16:creationId xmlns:a16="http://schemas.microsoft.com/office/drawing/2014/main" id="{5ED4C703-9630-4728-8DA5-7723AF2FE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6286" y="-2631"/>
            <a:ext cx="3663351" cy="2133111"/>
          </a:xfrm>
          <a:prstGeom prst="rect">
            <a:avLst/>
          </a:prstGeom>
        </p:spPr>
      </p:pic>
      <p:pic>
        <p:nvPicPr>
          <p:cNvPr id="15" name="Imagem 15" descr="Pessoas em pé em frente a montanha&#10;&#10;Descrição gerada automaticamente">
            <a:extLst>
              <a:ext uri="{FF2B5EF4-FFF2-40B4-BE49-F238E27FC236}">
                <a16:creationId xmlns:a16="http://schemas.microsoft.com/office/drawing/2014/main" id="{0619965F-F854-45E6-A478-60337E6EED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8136" y="-2337"/>
            <a:ext cx="3749615" cy="2132520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64F77AD-453D-4CF8-B541-0BAB7476A3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14" y="6097437"/>
            <a:ext cx="600975" cy="58659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2DDBDFD3-1D86-4D26-88E4-3091B4E9C80C}"/>
              </a:ext>
            </a:extLst>
          </p:cNvPr>
          <p:cNvSpPr txBox="1"/>
          <p:nvPr/>
        </p:nvSpPr>
        <p:spPr>
          <a:xfrm>
            <a:off x="10130287" y="9489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dirty="0"/>
              <a:t>Fontes: Arquivo pessoal.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4D9FDBD-6091-4742-8DA6-0FA85459E77F}"/>
              </a:ext>
            </a:extLst>
          </p:cNvPr>
          <p:cNvSpPr txBox="1"/>
          <p:nvPr/>
        </p:nvSpPr>
        <p:spPr>
          <a:xfrm>
            <a:off x="6406551" y="1820174"/>
            <a:ext cx="19524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Caminho do Ouro, 2019.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F107EED-CBD3-46D4-8D16-62B1271D7FA8}"/>
              </a:ext>
            </a:extLst>
          </p:cNvPr>
          <p:cNvSpPr txBox="1"/>
          <p:nvPr/>
        </p:nvSpPr>
        <p:spPr>
          <a:xfrm>
            <a:off x="7053531" y="6564701"/>
            <a:ext cx="19524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Castelinho, 2018.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0AE56F1-4225-4836-86EE-FF424E41D973}"/>
              </a:ext>
            </a:extLst>
          </p:cNvPr>
          <p:cNvSpPr txBox="1"/>
          <p:nvPr/>
        </p:nvSpPr>
        <p:spPr>
          <a:xfrm>
            <a:off x="4839419" y="4063043"/>
            <a:ext cx="25131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Campo de Aventura, 2016.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88B28CC-007C-49D8-B12E-87F01FC0CB45}"/>
              </a:ext>
            </a:extLst>
          </p:cNvPr>
          <p:cNvSpPr txBox="1"/>
          <p:nvPr/>
        </p:nvSpPr>
        <p:spPr>
          <a:xfrm>
            <a:off x="8721305" y="1820173"/>
            <a:ext cx="34764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Castelos do Açu e Portais de Hércules, 2019.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7ACC4C9-96F6-4624-AD7A-2FAFF3839475}"/>
              </a:ext>
            </a:extLst>
          </p:cNvPr>
          <p:cNvSpPr txBox="1"/>
          <p:nvPr/>
        </p:nvSpPr>
        <p:spPr>
          <a:xfrm>
            <a:off x="8505645" y="4278702"/>
            <a:ext cx="326078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Travessia Petrópolis - Teresópolis, 2018.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D0E5648-1EDF-4304-BBAD-A21A590FDC37}"/>
              </a:ext>
            </a:extLst>
          </p:cNvPr>
          <p:cNvSpPr txBox="1"/>
          <p:nvPr/>
        </p:nvSpPr>
        <p:spPr>
          <a:xfrm>
            <a:off x="10072777" y="6564700"/>
            <a:ext cx="24125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Parque do </a:t>
            </a:r>
            <a:r>
              <a:rPr lang="pt-BR" sz="1400" dirty="0" err="1">
                <a:solidFill>
                  <a:schemeClr val="bg1"/>
                </a:solidFill>
              </a:rPr>
              <a:t>Itacolomi</a:t>
            </a:r>
            <a:r>
              <a:rPr lang="pt-BR" sz="1400" dirty="0">
                <a:solidFill>
                  <a:schemeClr val="bg1"/>
                </a:solidFill>
              </a:rPr>
              <a:t>, 2016.</a:t>
            </a:r>
          </a:p>
        </p:txBody>
      </p:sp>
    </p:spTree>
    <p:extLst>
      <p:ext uri="{BB962C8B-B14F-4D97-AF65-F5344CB8AC3E}">
        <p14:creationId xmlns:p14="http://schemas.microsoft.com/office/powerpoint/2010/main" val="4239353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DC19292-7D92-4CBC-A97B-8A46C85FFC05}"/>
              </a:ext>
            </a:extLst>
          </p:cNvPr>
          <p:cNvSpPr/>
          <p:nvPr/>
        </p:nvSpPr>
        <p:spPr>
          <a:xfrm>
            <a:off x="-11501" y="1605951"/>
            <a:ext cx="1725282" cy="524773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 rot="16200000">
            <a:off x="-1365849" y="3659525"/>
            <a:ext cx="4356340" cy="1064884"/>
          </a:xfrm>
        </p:spPr>
        <p:txBody>
          <a:bodyPr>
            <a:noAutofit/>
          </a:bodyPr>
          <a:lstStyle/>
          <a:p>
            <a:r>
              <a:rPr lang="pt-BR" sz="6400" b="1" dirty="0">
                <a:solidFill>
                  <a:srgbClr val="C21D8E"/>
                </a:solidFill>
                <a:latin typeface="Ocean Six"/>
              </a:rPr>
              <a:t>Pesquisas</a:t>
            </a:r>
            <a:endParaRPr lang="pt-BR" b="1" dirty="0">
              <a:solidFill>
                <a:srgbClr val="C21D8E"/>
              </a:solidFill>
              <a:cs typeface="Calibri Light"/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64F77AD-453D-4CF8-B541-0BAB7476A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286" y="5594229"/>
            <a:ext cx="1017918" cy="1003541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FEC9B649-C2C4-49E8-ACF9-AE20B9CA5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60000">
            <a:off x="6363419" y="-106961"/>
            <a:ext cx="6006860" cy="3319430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83B0709E-2A4F-40F0-BE67-96F9A3A01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872" y="1914995"/>
            <a:ext cx="2743200" cy="1072689"/>
          </a:xfrm>
          <a:prstGeom prst="rect">
            <a:avLst/>
          </a:prstGeom>
        </p:spPr>
      </p:pic>
      <p:pic>
        <p:nvPicPr>
          <p:cNvPr id="13" name="Imagem 13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39ABDD3B-96B2-461C-B001-BA6A1F21F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2891" y="4653886"/>
            <a:ext cx="5086709" cy="2208491"/>
          </a:xfrm>
          <a:prstGeom prst="rect">
            <a:avLst/>
          </a:prstGeom>
        </p:spPr>
      </p:pic>
      <p:pic>
        <p:nvPicPr>
          <p:cNvPr id="15" name="Imagem 15" descr="Texto&#10;&#10;Descrição gerada automaticamente">
            <a:extLst>
              <a:ext uri="{FF2B5EF4-FFF2-40B4-BE49-F238E27FC236}">
                <a16:creationId xmlns:a16="http://schemas.microsoft.com/office/drawing/2014/main" id="{039D39ED-D330-40C8-9F41-DC3497CCE9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80000">
            <a:off x="1417608" y="451998"/>
            <a:ext cx="4482860" cy="2503441"/>
          </a:xfrm>
          <a:prstGeom prst="rect">
            <a:avLst/>
          </a:prstGeom>
        </p:spPr>
      </p:pic>
      <p:pic>
        <p:nvPicPr>
          <p:cNvPr id="16" name="Imagem 16" descr="Texto&#10;&#10;Descrição gerada automaticamente">
            <a:extLst>
              <a:ext uri="{FF2B5EF4-FFF2-40B4-BE49-F238E27FC236}">
                <a16:creationId xmlns:a16="http://schemas.microsoft.com/office/drawing/2014/main" id="{4AAEA343-6998-4C0F-88AB-6B27DBF0AD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00000">
            <a:off x="8218099" y="2194054"/>
            <a:ext cx="4324710" cy="2484267"/>
          </a:xfrm>
          <a:prstGeom prst="rect">
            <a:avLst/>
          </a:prstGeom>
        </p:spPr>
      </p:pic>
      <p:pic>
        <p:nvPicPr>
          <p:cNvPr id="12" name="Imagem 12" descr="Texto, Carta&#10;&#10;Descrição gerada automaticamente">
            <a:extLst>
              <a:ext uri="{FF2B5EF4-FFF2-40B4-BE49-F238E27FC236}">
                <a16:creationId xmlns:a16="http://schemas.microsoft.com/office/drawing/2014/main" id="{912E974D-D5BB-44BC-B5FB-6D768F8570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2023" y="4621047"/>
            <a:ext cx="5704935" cy="2346055"/>
          </a:xfrm>
          <a:prstGeom prst="rect">
            <a:avLst/>
          </a:prstGeom>
        </p:spPr>
      </p:pic>
      <p:pic>
        <p:nvPicPr>
          <p:cNvPr id="14" name="Imagem 14" descr="Texto&#10;&#10;Descrição gerada automaticamente">
            <a:extLst>
              <a:ext uri="{FF2B5EF4-FFF2-40B4-BE49-F238E27FC236}">
                <a16:creationId xmlns:a16="http://schemas.microsoft.com/office/drawing/2014/main" id="{B8C5DFCC-C9B9-4EF0-8668-E217E2865B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9797" y="1550055"/>
            <a:ext cx="5287991" cy="2924002"/>
          </a:xfrm>
          <a:prstGeom prst="rect">
            <a:avLst/>
          </a:prstGeom>
        </p:spPr>
      </p:pic>
      <p:pic>
        <p:nvPicPr>
          <p:cNvPr id="10" name="Imagem 10" descr="Texto&#10;&#10;Descrição gerada automaticamente">
            <a:extLst>
              <a:ext uri="{FF2B5EF4-FFF2-40B4-BE49-F238E27FC236}">
                <a16:creationId xmlns:a16="http://schemas.microsoft.com/office/drawing/2014/main" id="{26296104-8D81-4E31-B5C9-C08B226189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80000">
            <a:off x="1474586" y="3292657"/>
            <a:ext cx="4310331" cy="20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73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DC19292-7D92-4CBC-A97B-8A46C85FFC05}"/>
              </a:ext>
            </a:extLst>
          </p:cNvPr>
          <p:cNvSpPr/>
          <p:nvPr/>
        </p:nvSpPr>
        <p:spPr>
          <a:xfrm>
            <a:off x="-11501" y="1605951"/>
            <a:ext cx="1725282" cy="524773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 rot="16200000">
            <a:off x="-1071114" y="3637960"/>
            <a:ext cx="3910642" cy="1036129"/>
          </a:xfrm>
        </p:spPr>
        <p:txBody>
          <a:bodyPr>
            <a:noAutofit/>
          </a:bodyPr>
          <a:lstStyle/>
          <a:p>
            <a:r>
              <a:rPr lang="pt-BR" sz="6400" b="1" dirty="0">
                <a:solidFill>
                  <a:srgbClr val="C21D8E"/>
                </a:solidFill>
                <a:latin typeface="Ocean Six"/>
              </a:rPr>
              <a:t>Pesquisa</a:t>
            </a:r>
            <a:endParaRPr lang="pt-BR" b="1">
              <a:solidFill>
                <a:srgbClr val="C21D8E"/>
              </a:solidFill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159925" y="1240796"/>
            <a:ext cx="4543246" cy="11813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5400" b="1" dirty="0">
                <a:solidFill>
                  <a:srgbClr val="C21D8E"/>
                </a:solidFill>
                <a:latin typeface="Raleway"/>
              </a:rPr>
              <a:t>2020 Remoto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D688402-C38F-4FFE-97F6-BBD2F1694E42}"/>
              </a:ext>
            </a:extLst>
          </p:cNvPr>
          <p:cNvSpPr txBox="1"/>
          <p:nvPr/>
        </p:nvSpPr>
        <p:spPr>
          <a:xfrm>
            <a:off x="2179608" y="1604513"/>
            <a:ext cx="3605840" cy="48156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Druk Medium"/>
              </a:rPr>
              <a:t>Desenvolvimento de pesquisas com enfoque nas temáticas :​</a:t>
            </a:r>
            <a:br>
              <a:rPr lang="pt-BR" dirty="0">
                <a:latin typeface="Druk Medium"/>
              </a:rPr>
            </a:br>
            <a:r>
              <a:rPr lang="pt-BR" dirty="0">
                <a:latin typeface="Druk Medium"/>
              </a:rPr>
              <a:t>​</a:t>
            </a:r>
            <a:br>
              <a:rPr lang="pt-BR" dirty="0">
                <a:latin typeface="Druk Medium"/>
              </a:rPr>
            </a:br>
            <a:r>
              <a:rPr lang="pt-BR" dirty="0">
                <a:latin typeface="Druk Medium"/>
              </a:rPr>
              <a:t>• Unidades de Conservação e trilhas do município de Petrópolis;​</a:t>
            </a:r>
            <a:br>
              <a:rPr lang="pt-BR" dirty="0">
                <a:latin typeface="Druk Medium"/>
              </a:rPr>
            </a:br>
            <a:r>
              <a:rPr lang="pt-BR" dirty="0">
                <a:latin typeface="Druk Medium"/>
              </a:rPr>
              <a:t>​</a:t>
            </a:r>
            <a:br>
              <a:rPr lang="pt-BR" dirty="0">
                <a:latin typeface="Druk Medium"/>
              </a:rPr>
            </a:br>
            <a:r>
              <a:rPr lang="pt-BR" dirty="0">
                <a:latin typeface="Druk Medium"/>
              </a:rPr>
              <a:t>•Caminhos da Serra do Mar, trilha de longo curso do Parque Nacional da Serra dos Órgãos;​</a:t>
            </a:r>
            <a:endParaRPr lang="pt-BR" dirty="0">
              <a:latin typeface="Calibri" panose="020F0502020204030204"/>
              <a:cs typeface="Calibri" panose="020F0502020204030204"/>
            </a:endParaRPr>
          </a:p>
          <a:p>
            <a:br>
              <a:rPr lang="pt-BR" dirty="0">
                <a:latin typeface="Druk Medium"/>
              </a:rPr>
            </a:br>
            <a:r>
              <a:rPr lang="pt-BR" dirty="0">
                <a:latin typeface="Druk Medium"/>
              </a:rPr>
              <a:t>•Aspectos da visitação em áreas naturais durante a pandemia (aumento da visitação, protocolos de reabertura das unidades de conservação, benefícios do montanhismo para a saúde física e mental).​</a:t>
            </a:r>
            <a:endParaRPr lang="pt-BR" dirty="0">
              <a:cs typeface="Calibri"/>
            </a:endParaRPr>
          </a:p>
        </p:txBody>
      </p:sp>
      <p:pic>
        <p:nvPicPr>
          <p:cNvPr id="10" name="Imagem 10" descr="Tela de computador com imagem de uma televisão&#10;&#10;Descrição gerada automaticamente">
            <a:extLst>
              <a:ext uri="{FF2B5EF4-FFF2-40B4-BE49-F238E27FC236}">
                <a16:creationId xmlns:a16="http://schemas.microsoft.com/office/drawing/2014/main" id="{C99A4D39-3E64-4128-8A9F-99B10A3F0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07" r="32965"/>
          <a:stretch/>
        </p:blipFill>
        <p:spPr>
          <a:xfrm rot="5400000">
            <a:off x="7264202" y="1685576"/>
            <a:ext cx="3709304" cy="615638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A71C0EB-A90F-43AF-87F5-C99A145F020C}"/>
              </a:ext>
            </a:extLst>
          </p:cNvPr>
          <p:cNvSpPr txBox="1"/>
          <p:nvPr/>
        </p:nvSpPr>
        <p:spPr>
          <a:xfrm>
            <a:off x="8174966" y="2553419"/>
            <a:ext cx="45259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Reuniões semanais por vídeo chamadas.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70819FA-5DC2-42DD-9392-3ADD567DE7F5}"/>
              </a:ext>
            </a:extLst>
          </p:cNvPr>
          <p:cNvSpPr txBox="1"/>
          <p:nvPr/>
        </p:nvSpPr>
        <p:spPr>
          <a:xfrm>
            <a:off x="9871495" y="656470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dirty="0"/>
              <a:t>Fonte: Arquivo pessoal, 2020.</a:t>
            </a:r>
          </a:p>
        </p:txBody>
      </p:sp>
    </p:spTree>
    <p:extLst>
      <p:ext uri="{BB962C8B-B14F-4D97-AF65-F5344CB8AC3E}">
        <p14:creationId xmlns:p14="http://schemas.microsoft.com/office/powerpoint/2010/main" val="333294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DC19292-7D92-4CBC-A97B-8A46C85FFC05}"/>
              </a:ext>
            </a:extLst>
          </p:cNvPr>
          <p:cNvSpPr/>
          <p:nvPr/>
        </p:nvSpPr>
        <p:spPr>
          <a:xfrm>
            <a:off x="2876" y="1605951"/>
            <a:ext cx="1725282" cy="524773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 rot="16200000">
            <a:off x="-1071114" y="3637960"/>
            <a:ext cx="3910642" cy="1036129"/>
          </a:xfrm>
        </p:spPr>
        <p:txBody>
          <a:bodyPr>
            <a:noAutofit/>
          </a:bodyPr>
          <a:lstStyle/>
          <a:p>
            <a:r>
              <a:rPr lang="pt-BR" sz="6400" b="1" dirty="0">
                <a:solidFill>
                  <a:srgbClr val="C21D8E"/>
                </a:solidFill>
                <a:latin typeface="Ocean Six"/>
              </a:rPr>
              <a:t>Pesquisa</a:t>
            </a:r>
            <a:endParaRPr lang="pt-BR" b="1">
              <a:solidFill>
                <a:srgbClr val="C21D8E"/>
              </a:solidFill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270075" y="1097023"/>
            <a:ext cx="9144000" cy="1655762"/>
          </a:xfrm>
        </p:spPr>
        <p:txBody>
          <a:bodyPr/>
          <a:lstStyle/>
          <a:p>
            <a:r>
              <a:rPr lang="pt-BR" dirty="0">
                <a:latin typeface="Raleway" panose="020B0503030101060003" pitchFamily="34" charset="0"/>
              </a:rPr>
              <a:t>TEXTO</a:t>
            </a:r>
          </a:p>
          <a:p>
            <a:r>
              <a:rPr lang="pt-BR" dirty="0">
                <a:latin typeface="Raleway" panose="020B0503030101060003" pitchFamily="34" charset="0"/>
              </a:rPr>
              <a:t>Texto</a:t>
            </a:r>
          </a:p>
          <a:p>
            <a:r>
              <a:rPr lang="pt-BR" dirty="0">
                <a:latin typeface="Raleway" panose="020B0503030101060003" pitchFamily="34" charset="0"/>
              </a:rPr>
              <a:t>(Fonte: </a:t>
            </a:r>
            <a:r>
              <a:rPr lang="pt-BR" dirty="0" err="1">
                <a:latin typeface="Raleway" panose="020B0503030101060003" pitchFamily="34" charset="0"/>
              </a:rPr>
              <a:t>Raleway</a:t>
            </a:r>
            <a:r>
              <a:rPr lang="pt-BR" dirty="0">
                <a:latin typeface="Raleway" panose="020B0503030101060003" pitchFamily="34" charset="0"/>
              </a:rPr>
              <a:t> regular)</a:t>
            </a:r>
          </a:p>
        </p:txBody>
      </p:sp>
      <p:pic>
        <p:nvPicPr>
          <p:cNvPr id="8" name="Imagem 8" descr="Mapa&#10;&#10;Descrição gerada automaticamente">
            <a:extLst>
              <a:ext uri="{FF2B5EF4-FFF2-40B4-BE49-F238E27FC236}">
                <a16:creationId xmlns:a16="http://schemas.microsoft.com/office/drawing/2014/main" id="{0D8D06E8-B110-4D8E-AD83-8CCD20F9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051" y="182861"/>
            <a:ext cx="9544048" cy="667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64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DC19292-7D92-4CBC-A97B-8A46C85FFC05}"/>
              </a:ext>
            </a:extLst>
          </p:cNvPr>
          <p:cNvSpPr/>
          <p:nvPr/>
        </p:nvSpPr>
        <p:spPr>
          <a:xfrm>
            <a:off x="2876" y="1605951"/>
            <a:ext cx="1725282" cy="524773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 rot="16200000">
            <a:off x="-1344284" y="3623583"/>
            <a:ext cx="3910642" cy="1036129"/>
          </a:xfrm>
        </p:spPr>
        <p:txBody>
          <a:bodyPr>
            <a:noAutofit/>
          </a:bodyPr>
          <a:lstStyle/>
          <a:p>
            <a:r>
              <a:rPr lang="pt-BR" sz="6400" b="1" dirty="0">
                <a:solidFill>
                  <a:srgbClr val="C21D8E"/>
                </a:solidFill>
                <a:latin typeface="Ocean Six"/>
              </a:rPr>
              <a:t>Pesquisa</a:t>
            </a:r>
            <a:endParaRPr lang="pt-BR" b="1">
              <a:solidFill>
                <a:srgbClr val="C21D8E"/>
              </a:solidFill>
              <a:cs typeface="Calibri Light"/>
            </a:endParaRPr>
          </a:p>
        </p:txBody>
      </p:sp>
      <p:pic>
        <p:nvPicPr>
          <p:cNvPr id="6" name="Imagem 6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33294CF0-0DB1-4023-AFFA-7CDE069B2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20000">
            <a:off x="1796873" y="623976"/>
            <a:ext cx="3350518" cy="5610045"/>
          </a:xfrm>
          <a:prstGeom prst="rect">
            <a:avLst/>
          </a:prstGeom>
        </p:spPr>
      </p:pic>
      <p:pic>
        <p:nvPicPr>
          <p:cNvPr id="7" name="Imagem 8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1B01C3E-434C-4BF4-826F-B3E335BFB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0000">
            <a:off x="8677275" y="755352"/>
            <a:ext cx="3550130" cy="4815337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 rot="-5400000">
            <a:off x="-819510" y="3742456"/>
            <a:ext cx="4629510" cy="7931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latin typeface="Raleway"/>
              </a:rPr>
              <a:t>Repercussão na mídia</a:t>
            </a:r>
            <a:endParaRPr lang="pt-BR" dirty="0"/>
          </a:p>
        </p:txBody>
      </p:sp>
      <p:pic>
        <p:nvPicPr>
          <p:cNvPr id="9" name="Imagem 9" descr="Texto&#10;&#10;Descrição gerada automaticamente">
            <a:extLst>
              <a:ext uri="{FF2B5EF4-FFF2-40B4-BE49-F238E27FC236}">
                <a16:creationId xmlns:a16="http://schemas.microsoft.com/office/drawing/2014/main" id="{07ECD2B8-826D-4D10-A57F-9463C042C0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186" t="11804" b="5896"/>
          <a:stretch/>
        </p:blipFill>
        <p:spPr>
          <a:xfrm>
            <a:off x="4996222" y="566468"/>
            <a:ext cx="3809131" cy="552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713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653C343C268614E94D03DBBEEBD7132" ma:contentTypeVersion="10" ma:contentTypeDescription="Crie um novo documento." ma:contentTypeScope="" ma:versionID="31859d3f2e36cb2cc542430a4fca36f2">
  <xsd:schema xmlns:xsd="http://www.w3.org/2001/XMLSchema" xmlns:xs="http://www.w3.org/2001/XMLSchema" xmlns:p="http://schemas.microsoft.com/office/2006/metadata/properties" xmlns:ns2="5d8d113c-76c5-4bdd-aff1-9d4a4e1a3966" targetNamespace="http://schemas.microsoft.com/office/2006/metadata/properties" ma:root="true" ma:fieldsID="328dcfa79d5bff12c33f335a4f784308" ns2:_="">
    <xsd:import namespace="5d8d113c-76c5-4bdd-aff1-9d4a4e1a39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d113c-76c5-4bdd-aff1-9d4a4e1a3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A73619E-8A4A-4CA9-850F-D54983F1F9B3}"/>
</file>

<file path=customXml/itemProps2.xml><?xml version="1.0" encoding="utf-8"?>
<ds:datastoreItem xmlns:ds="http://schemas.openxmlformats.org/officeDocument/2006/customXml" ds:itemID="{CF76D421-C43E-4AEF-A1AE-5C74DCFED669}"/>
</file>

<file path=customXml/itemProps3.xml><?xml version="1.0" encoding="utf-8"?>
<ds:datastoreItem xmlns:ds="http://schemas.openxmlformats.org/officeDocument/2006/customXml" ds:itemID="{A65EB320-674A-4999-9277-64C8F097B595}"/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16</Words>
  <Application>Microsoft Office PowerPoint</Application>
  <PresentationFormat>Widescreen</PresentationFormat>
  <Paragraphs>4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4" baseType="lpstr">
      <vt:lpstr>Tema do Office</vt:lpstr>
      <vt:lpstr>EXPEDIÇÕES DO CEFET/RJ CAMPUS PETRÓPOLIS</vt:lpstr>
      <vt:lpstr>O início</vt:lpstr>
      <vt:lpstr>Apresentação do PowerPoint</vt:lpstr>
      <vt:lpstr>Apresentação do PowerPoint</vt:lpstr>
      <vt:lpstr>Campo</vt:lpstr>
      <vt:lpstr>Pesquisas</vt:lpstr>
      <vt:lpstr>Pesquisa</vt:lpstr>
      <vt:lpstr>Pesquisa</vt:lpstr>
      <vt:lpstr>Pesquisa</vt:lpstr>
      <vt:lpstr>Extensão</vt:lpstr>
      <vt:lpstr>Equipe do Expedições:</vt:lpstr>
      <vt:lpstr>Contatos:</vt:lpstr>
      <vt:lpstr>Referências bibliográficas: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CBEU</dc:creator>
  <cp:lastModifiedBy>proex</cp:lastModifiedBy>
  <cp:revision>973</cp:revision>
  <dcterms:created xsi:type="dcterms:W3CDTF">2021-02-25T15:10:04Z</dcterms:created>
  <dcterms:modified xsi:type="dcterms:W3CDTF">2021-03-11T14:56:21Z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0x0101006653C343C268614E94D03DBBEEBD7132</vt:lpwstr>
  </property>
</Properties>
</file>